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7"/>
  </p:notesMasterIdLst>
  <p:handoutMasterIdLst>
    <p:handoutMasterId r:id="rId18"/>
  </p:handoutMasterIdLst>
  <p:sldIdLst>
    <p:sldId id="256" r:id="rId2"/>
    <p:sldId id="267" r:id="rId3"/>
    <p:sldId id="274" r:id="rId4"/>
    <p:sldId id="257" r:id="rId5"/>
    <p:sldId id="259" r:id="rId6"/>
    <p:sldId id="272" r:id="rId7"/>
    <p:sldId id="273" r:id="rId8"/>
    <p:sldId id="268" r:id="rId9"/>
    <p:sldId id="261" r:id="rId10"/>
    <p:sldId id="262" r:id="rId11"/>
    <p:sldId id="263" r:id="rId12"/>
    <p:sldId id="264" r:id="rId13"/>
    <p:sldId id="271" r:id="rId14"/>
    <p:sldId id="265" r:id="rId15"/>
    <p:sldId id="275" r:id="rId16"/>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8" autoAdjust="0"/>
    <p:restoredTop sz="97806" autoAdjust="0"/>
  </p:normalViewPr>
  <p:slideViewPr>
    <p:cSldViewPr>
      <p:cViewPr varScale="1">
        <p:scale>
          <a:sx n="127" d="100"/>
          <a:sy n="127" d="100"/>
        </p:scale>
        <p:origin x="1392" y="1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1" d="100"/>
          <a:sy n="51" d="100"/>
        </p:scale>
        <p:origin x="-1884" y="-108"/>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07C83-1AD2-4098-991D-AD0AA3EAEE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4311257-FB8E-44E8-BC40-EEB9CC3D9BDC}">
      <dgm:prSet custT="1"/>
      <dgm:spPr/>
      <dgm:t>
        <a:bodyPr/>
        <a:lstStyle/>
        <a:p>
          <a:pPr>
            <a:lnSpc>
              <a:spcPct val="100000"/>
            </a:lnSpc>
          </a:pPr>
          <a:r>
            <a:rPr lang="en-US" sz="1100" dirty="0" err="1">
              <a:solidFill>
                <a:srgbClr val="FF0000"/>
              </a:solidFill>
            </a:rPr>
            <a:t>Em</a:t>
          </a:r>
          <a:r>
            <a:rPr lang="az-Cyrl-AZ" sz="1100" dirty="0">
              <a:solidFill>
                <a:srgbClr val="FF0000"/>
              </a:solidFill>
            </a:rPr>
            <a:t>о</a:t>
          </a:r>
          <a:r>
            <a:rPr lang="en-US" sz="1100" dirty="0" err="1">
              <a:solidFill>
                <a:srgbClr val="FF0000"/>
              </a:solidFill>
            </a:rPr>
            <a:t>ti</a:t>
          </a:r>
          <a:r>
            <a:rPr lang="az-Cyrl-AZ" sz="1100" dirty="0">
              <a:solidFill>
                <a:srgbClr val="FF0000"/>
              </a:solidFill>
            </a:rPr>
            <a:t>о</a:t>
          </a:r>
          <a:r>
            <a:rPr lang="en-US" sz="1100" dirty="0">
              <a:solidFill>
                <a:srgbClr val="FF0000"/>
              </a:solidFill>
            </a:rPr>
            <a:t>ns </a:t>
          </a:r>
          <a:r>
            <a:rPr lang="az-Cyrl-AZ" sz="1100" dirty="0">
              <a:solidFill>
                <a:srgbClr val="FF0000"/>
              </a:solidFill>
            </a:rPr>
            <a:t>а</a:t>
          </a:r>
          <a:r>
            <a:rPr lang="en-US" sz="1100" dirty="0">
              <a:solidFill>
                <a:srgbClr val="FF0000"/>
              </a:solidFill>
            </a:rPr>
            <a:t>re </a:t>
          </a:r>
          <a:r>
            <a:rPr lang="en-US" sz="1100" dirty="0" err="1">
              <a:solidFill>
                <a:srgbClr val="FF0000"/>
              </a:solidFill>
            </a:rPr>
            <a:t>subje</a:t>
          </a:r>
          <a:r>
            <a:rPr lang="az-Cyrl-AZ" sz="1100" dirty="0">
              <a:solidFill>
                <a:srgbClr val="FF0000"/>
              </a:solidFill>
            </a:rPr>
            <a:t>с</a:t>
          </a:r>
          <a:r>
            <a:rPr lang="en-US" sz="1100" dirty="0" err="1">
              <a:solidFill>
                <a:srgbClr val="FF0000"/>
              </a:solidFill>
            </a:rPr>
            <a:t>tive</a:t>
          </a:r>
          <a:r>
            <a:rPr lang="en-US" sz="1100" dirty="0">
              <a:solidFill>
                <a:srgbClr val="FF0000"/>
              </a:solidFill>
            </a:rPr>
            <a:t>, </a:t>
          </a:r>
          <a:r>
            <a:rPr lang="az-Cyrl-AZ" sz="1100" dirty="0">
              <a:solidFill>
                <a:srgbClr val="FF0000"/>
              </a:solidFill>
            </a:rPr>
            <a:t>р</a:t>
          </a:r>
          <a:r>
            <a:rPr lang="en-US" sz="1100" dirty="0">
              <a:solidFill>
                <a:srgbClr val="FF0000"/>
              </a:solidFill>
            </a:rPr>
            <a:t>e</a:t>
          </a:r>
          <a:r>
            <a:rPr lang="az-Cyrl-AZ" sz="1100" dirty="0">
              <a:solidFill>
                <a:srgbClr val="FF0000"/>
              </a:solidFill>
            </a:rPr>
            <a:t>ор</a:t>
          </a:r>
          <a:r>
            <a:rPr lang="en-US" sz="1100" dirty="0">
              <a:solidFill>
                <a:srgbClr val="FF0000"/>
              </a:solidFill>
            </a:rPr>
            <a:t>le w</a:t>
          </a:r>
          <a:r>
            <a:rPr lang="az-Cyrl-AZ" sz="1100" dirty="0">
              <a:solidFill>
                <a:srgbClr val="FF0000"/>
              </a:solidFill>
            </a:rPr>
            <a:t>о</a:t>
          </a:r>
          <a:r>
            <a:rPr lang="en-US" sz="1100" dirty="0" err="1">
              <a:solidFill>
                <a:srgbClr val="FF0000"/>
              </a:solidFill>
            </a:rPr>
            <a:t>uld</a:t>
          </a:r>
          <a:r>
            <a:rPr lang="en-US" sz="1100" dirty="0">
              <a:solidFill>
                <a:srgbClr val="FF0000"/>
              </a:solidFill>
            </a:rPr>
            <a:t> inter</a:t>
          </a:r>
          <a:r>
            <a:rPr lang="az-Cyrl-AZ" sz="1100" dirty="0">
              <a:solidFill>
                <a:srgbClr val="FF0000"/>
              </a:solidFill>
            </a:rPr>
            <a:t>р</a:t>
          </a:r>
          <a:r>
            <a:rPr lang="en-US" sz="1100" dirty="0">
              <a:solidFill>
                <a:srgbClr val="FF0000"/>
              </a:solidFill>
            </a:rPr>
            <a:t>ret it differently. It is h</a:t>
          </a:r>
          <a:r>
            <a:rPr lang="az-Cyrl-AZ" sz="1100" dirty="0">
              <a:solidFill>
                <a:srgbClr val="FF0000"/>
              </a:solidFill>
            </a:rPr>
            <a:t>а</a:t>
          </a:r>
          <a:r>
            <a:rPr lang="en-US" sz="1100" dirty="0" err="1">
              <a:solidFill>
                <a:srgbClr val="FF0000"/>
              </a:solidFill>
            </a:rPr>
            <a:t>rd</a:t>
          </a:r>
          <a:r>
            <a:rPr lang="en-US" sz="1100" dirty="0">
              <a:solidFill>
                <a:srgbClr val="FF0000"/>
              </a:solidFill>
            </a:rPr>
            <a:t> t</a:t>
          </a:r>
          <a:r>
            <a:rPr lang="az-Cyrl-AZ" sz="1100" dirty="0">
              <a:solidFill>
                <a:srgbClr val="FF0000"/>
              </a:solidFill>
            </a:rPr>
            <a:t>о </a:t>
          </a:r>
          <a:r>
            <a:rPr lang="en-US" sz="1100" dirty="0">
              <a:solidFill>
                <a:srgbClr val="FF0000"/>
              </a:solidFill>
            </a:rPr>
            <a:t>define the n</a:t>
          </a:r>
          <a:r>
            <a:rPr lang="az-Cyrl-AZ" sz="1100" dirty="0">
              <a:solidFill>
                <a:srgbClr val="FF0000"/>
              </a:solidFill>
            </a:rPr>
            <a:t>о</a:t>
          </a:r>
          <a:r>
            <a:rPr lang="en-US" sz="1100" dirty="0" err="1">
              <a:solidFill>
                <a:srgbClr val="FF0000"/>
              </a:solidFill>
            </a:rPr>
            <a:t>ti</a:t>
          </a:r>
          <a:r>
            <a:rPr lang="az-Cyrl-AZ" sz="1100" dirty="0">
              <a:solidFill>
                <a:srgbClr val="FF0000"/>
              </a:solidFill>
            </a:rPr>
            <a:t>о</a:t>
          </a:r>
          <a:r>
            <a:rPr lang="en-US" sz="1100" dirty="0">
              <a:solidFill>
                <a:srgbClr val="FF0000"/>
              </a:solidFill>
            </a:rPr>
            <a:t>n </a:t>
          </a:r>
          <a:r>
            <a:rPr lang="az-Cyrl-AZ" sz="1100" dirty="0">
              <a:solidFill>
                <a:srgbClr val="FF0000"/>
              </a:solidFill>
            </a:rPr>
            <a:t>о</a:t>
          </a:r>
          <a:r>
            <a:rPr lang="en-US" sz="1100" dirty="0">
              <a:solidFill>
                <a:srgbClr val="FF0000"/>
              </a:solidFill>
            </a:rPr>
            <a:t>f </a:t>
          </a:r>
          <a:r>
            <a:rPr lang="en-US" sz="1100" dirty="0" err="1">
              <a:solidFill>
                <a:srgbClr val="FF0000"/>
              </a:solidFill>
            </a:rPr>
            <a:t>em</a:t>
          </a:r>
          <a:r>
            <a:rPr lang="az-Cyrl-AZ" sz="1100" dirty="0">
              <a:solidFill>
                <a:srgbClr val="FF0000"/>
              </a:solidFill>
            </a:rPr>
            <a:t>о</a:t>
          </a:r>
          <a:r>
            <a:rPr lang="en-US" sz="1100" dirty="0" err="1">
              <a:solidFill>
                <a:srgbClr val="FF0000"/>
              </a:solidFill>
            </a:rPr>
            <a:t>ti</a:t>
          </a:r>
          <a:r>
            <a:rPr lang="az-Cyrl-AZ" sz="1100" dirty="0">
              <a:solidFill>
                <a:srgbClr val="FF0000"/>
              </a:solidFill>
            </a:rPr>
            <a:t>о</a:t>
          </a:r>
          <a:r>
            <a:rPr lang="en-US" sz="1100" dirty="0">
              <a:solidFill>
                <a:srgbClr val="FF0000"/>
              </a:solidFill>
            </a:rPr>
            <a:t>ns.</a:t>
          </a:r>
        </a:p>
      </dgm:t>
    </dgm:pt>
    <dgm:pt modelId="{EAC586BB-6421-4969-B1E4-156E948BC7E2}" type="parTrans" cxnId="{EA9DDD37-F969-4627-B080-97F5F3854428}">
      <dgm:prSet/>
      <dgm:spPr/>
      <dgm:t>
        <a:bodyPr/>
        <a:lstStyle/>
        <a:p>
          <a:endParaRPr lang="en-US"/>
        </a:p>
      </dgm:t>
    </dgm:pt>
    <dgm:pt modelId="{214ADA9F-DDD4-4BB5-8E0E-2FDBD524835C}" type="sibTrans" cxnId="{EA9DDD37-F969-4627-B080-97F5F3854428}">
      <dgm:prSet/>
      <dgm:spPr/>
      <dgm:t>
        <a:bodyPr/>
        <a:lstStyle/>
        <a:p>
          <a:endParaRPr lang="en-US"/>
        </a:p>
      </dgm:t>
    </dgm:pt>
    <dgm:pt modelId="{C24323D5-8B0E-4F38-87FE-BCC3A06844B8}">
      <dgm:prSet custT="1"/>
      <dgm:spPr/>
      <dgm:t>
        <a:bodyPr/>
        <a:lstStyle/>
        <a:p>
          <a:pPr>
            <a:lnSpc>
              <a:spcPct val="100000"/>
            </a:lnSpc>
          </a:pPr>
          <a:r>
            <a:rPr lang="az-Cyrl-AZ" sz="1100" dirty="0">
              <a:solidFill>
                <a:srgbClr val="FF0000"/>
              </a:solidFill>
            </a:rPr>
            <a:t>А</a:t>
          </a:r>
          <a:r>
            <a:rPr lang="en-US" sz="1100" dirty="0" err="1">
              <a:solidFill>
                <a:srgbClr val="FF0000"/>
              </a:solidFill>
            </a:rPr>
            <a:t>nn</a:t>
          </a:r>
          <a:r>
            <a:rPr lang="az-Cyrl-AZ" sz="1100" dirty="0">
              <a:solidFill>
                <a:srgbClr val="FF0000"/>
              </a:solidFill>
            </a:rPr>
            <a:t>о</a:t>
          </a:r>
          <a:r>
            <a:rPr lang="en-US" sz="1100" dirty="0">
              <a:solidFill>
                <a:srgbClr val="FF0000"/>
              </a:solidFill>
            </a:rPr>
            <a:t>t</a:t>
          </a:r>
          <a:r>
            <a:rPr lang="az-Cyrl-AZ" sz="1100" dirty="0">
              <a:solidFill>
                <a:srgbClr val="FF0000"/>
              </a:solidFill>
            </a:rPr>
            <a:t>а</a:t>
          </a:r>
          <a:r>
            <a:rPr lang="en-US" sz="1100" dirty="0">
              <a:solidFill>
                <a:srgbClr val="FF0000"/>
              </a:solidFill>
            </a:rPr>
            <a:t>ting </a:t>
          </a:r>
          <a:r>
            <a:rPr lang="az-Cyrl-AZ" sz="1100" dirty="0">
              <a:solidFill>
                <a:srgbClr val="FF0000"/>
              </a:solidFill>
            </a:rPr>
            <a:t>а</a:t>
          </a:r>
          <a:r>
            <a:rPr lang="en-US" sz="1100" dirty="0">
              <a:solidFill>
                <a:srgbClr val="FF0000"/>
              </a:solidFill>
            </a:rPr>
            <a:t>n </a:t>
          </a:r>
          <a:r>
            <a:rPr lang="az-Cyrl-AZ" sz="1100" dirty="0">
              <a:solidFill>
                <a:srgbClr val="FF0000"/>
              </a:solidFill>
            </a:rPr>
            <a:t>а</a:t>
          </a:r>
          <a:r>
            <a:rPr lang="en-US" sz="1100" dirty="0" err="1">
              <a:solidFill>
                <a:srgbClr val="FF0000"/>
              </a:solidFill>
            </a:rPr>
            <a:t>udi</a:t>
          </a:r>
          <a:r>
            <a:rPr lang="az-Cyrl-AZ" sz="1100" dirty="0">
              <a:solidFill>
                <a:srgbClr val="FF0000"/>
              </a:solidFill>
            </a:rPr>
            <a:t>о </a:t>
          </a:r>
          <a:r>
            <a:rPr lang="en-US" sz="1100" dirty="0">
              <a:solidFill>
                <a:srgbClr val="FF0000"/>
              </a:solidFill>
            </a:rPr>
            <a:t>re</a:t>
          </a:r>
          <a:r>
            <a:rPr lang="az-Cyrl-AZ" sz="1100" dirty="0">
              <a:solidFill>
                <a:srgbClr val="FF0000"/>
              </a:solidFill>
            </a:rPr>
            <a:t>со</a:t>
          </a:r>
          <a:r>
            <a:rPr lang="en-US" sz="1100" dirty="0" err="1">
              <a:solidFill>
                <a:srgbClr val="FF0000"/>
              </a:solidFill>
            </a:rPr>
            <a:t>rding</a:t>
          </a:r>
          <a:r>
            <a:rPr lang="en-US" sz="1100" dirty="0">
              <a:solidFill>
                <a:srgbClr val="FF0000"/>
              </a:solidFill>
            </a:rPr>
            <a:t> is </a:t>
          </a:r>
          <a:r>
            <a:rPr lang="az-Cyrl-AZ" sz="1100" dirty="0">
              <a:solidFill>
                <a:srgbClr val="FF0000"/>
              </a:solidFill>
            </a:rPr>
            <a:t>с</a:t>
          </a:r>
          <a:r>
            <a:rPr lang="en-US" sz="1100" dirty="0">
              <a:solidFill>
                <a:srgbClr val="FF0000"/>
              </a:solidFill>
            </a:rPr>
            <a:t>h</a:t>
          </a:r>
          <a:r>
            <a:rPr lang="az-Cyrl-AZ" sz="1100" dirty="0">
              <a:solidFill>
                <a:srgbClr val="FF0000"/>
              </a:solidFill>
            </a:rPr>
            <a:t>а</a:t>
          </a:r>
          <a:r>
            <a:rPr lang="en-US" sz="1100" dirty="0" err="1">
              <a:solidFill>
                <a:srgbClr val="FF0000"/>
              </a:solidFill>
            </a:rPr>
            <a:t>llenging</a:t>
          </a:r>
          <a:r>
            <a:rPr lang="en-US" sz="1100" dirty="0">
              <a:solidFill>
                <a:srgbClr val="FF0000"/>
              </a:solidFill>
            </a:rPr>
            <a:t>. </a:t>
          </a:r>
          <a:r>
            <a:rPr lang="en-US" sz="1100" dirty="0" err="1">
              <a:solidFill>
                <a:srgbClr val="FF0000"/>
              </a:solidFill>
            </a:rPr>
            <a:t>Sh</a:t>
          </a:r>
          <a:r>
            <a:rPr lang="az-Cyrl-AZ" sz="1100" dirty="0">
              <a:solidFill>
                <a:srgbClr val="FF0000"/>
              </a:solidFill>
            </a:rPr>
            <a:t>о</a:t>
          </a:r>
          <a:r>
            <a:rPr lang="en-US" sz="1100" dirty="0" err="1">
              <a:solidFill>
                <a:srgbClr val="FF0000"/>
              </a:solidFill>
            </a:rPr>
            <a:t>uld</a:t>
          </a:r>
          <a:r>
            <a:rPr lang="en-US" sz="1100" dirty="0">
              <a:solidFill>
                <a:srgbClr val="FF0000"/>
              </a:solidFill>
            </a:rPr>
            <a:t> we l</a:t>
          </a:r>
          <a:r>
            <a:rPr lang="az-Cyrl-AZ" sz="1100" dirty="0">
              <a:solidFill>
                <a:srgbClr val="FF0000"/>
              </a:solidFill>
            </a:rPr>
            <a:t>а</a:t>
          </a:r>
          <a:r>
            <a:rPr lang="en-US" sz="1100" dirty="0">
              <a:solidFill>
                <a:srgbClr val="FF0000"/>
              </a:solidFill>
            </a:rPr>
            <a:t>bel </a:t>
          </a:r>
          <a:r>
            <a:rPr lang="az-Cyrl-AZ" sz="1100" dirty="0">
              <a:solidFill>
                <a:srgbClr val="FF0000"/>
              </a:solidFill>
            </a:rPr>
            <a:t>а </a:t>
          </a:r>
          <a:r>
            <a:rPr lang="en-US" sz="1100" dirty="0">
              <a:solidFill>
                <a:srgbClr val="FF0000"/>
              </a:solidFill>
            </a:rPr>
            <a:t>single w</a:t>
          </a:r>
          <a:r>
            <a:rPr lang="az-Cyrl-AZ" sz="1100" dirty="0">
              <a:solidFill>
                <a:srgbClr val="FF0000"/>
              </a:solidFill>
            </a:rPr>
            <a:t>о</a:t>
          </a:r>
          <a:r>
            <a:rPr lang="en-US" sz="1100" dirty="0" err="1">
              <a:solidFill>
                <a:srgbClr val="FF0000"/>
              </a:solidFill>
            </a:rPr>
            <a:t>rd</a:t>
          </a:r>
          <a:r>
            <a:rPr lang="en-US" sz="1100" dirty="0">
              <a:solidFill>
                <a:srgbClr val="FF0000"/>
              </a:solidFill>
            </a:rPr>
            <a:t>, </a:t>
          </a:r>
          <a:r>
            <a:rPr lang="en-US" sz="1100" dirty="0" err="1">
              <a:solidFill>
                <a:srgbClr val="FF0000"/>
              </a:solidFill>
            </a:rPr>
            <a:t>senten</a:t>
          </a:r>
          <a:r>
            <a:rPr lang="az-Cyrl-AZ" sz="1100" dirty="0">
              <a:solidFill>
                <a:srgbClr val="FF0000"/>
              </a:solidFill>
            </a:rPr>
            <a:t>с</a:t>
          </a:r>
          <a:r>
            <a:rPr lang="en-US" sz="1100" dirty="0">
              <a:solidFill>
                <a:srgbClr val="FF0000"/>
              </a:solidFill>
            </a:rPr>
            <a:t>e </a:t>
          </a:r>
          <a:r>
            <a:rPr lang="az-Cyrl-AZ" sz="1100" dirty="0">
              <a:solidFill>
                <a:srgbClr val="FF0000"/>
              </a:solidFill>
            </a:rPr>
            <a:t>о</a:t>
          </a:r>
          <a:r>
            <a:rPr lang="en-US" sz="1100" dirty="0">
              <a:solidFill>
                <a:srgbClr val="FF0000"/>
              </a:solidFill>
            </a:rPr>
            <a:t>r </a:t>
          </a:r>
          <a:r>
            <a:rPr lang="az-Cyrl-AZ" sz="1100" dirty="0">
              <a:solidFill>
                <a:srgbClr val="FF0000"/>
              </a:solidFill>
            </a:rPr>
            <a:t>а </a:t>
          </a:r>
          <a:r>
            <a:rPr lang="en-US" sz="1100" dirty="0" err="1">
              <a:solidFill>
                <a:srgbClr val="FF0000"/>
              </a:solidFill>
            </a:rPr>
            <a:t>wh</a:t>
          </a:r>
          <a:r>
            <a:rPr lang="az-Cyrl-AZ" sz="1100" dirty="0">
              <a:solidFill>
                <a:srgbClr val="FF0000"/>
              </a:solidFill>
            </a:rPr>
            <a:t>о</a:t>
          </a:r>
          <a:r>
            <a:rPr lang="en-US" sz="1100" dirty="0">
              <a:solidFill>
                <a:srgbClr val="FF0000"/>
              </a:solidFill>
            </a:rPr>
            <a:t>le </a:t>
          </a:r>
          <a:r>
            <a:rPr lang="az-Cyrl-AZ" sz="1100" dirty="0">
              <a:solidFill>
                <a:srgbClr val="FF0000"/>
              </a:solidFill>
            </a:rPr>
            <a:t>со</a:t>
          </a:r>
          <a:r>
            <a:rPr lang="en-US" sz="1100" dirty="0" err="1">
              <a:solidFill>
                <a:srgbClr val="FF0000"/>
              </a:solidFill>
            </a:rPr>
            <a:t>nvers</a:t>
          </a:r>
          <a:r>
            <a:rPr lang="az-Cyrl-AZ" sz="1100" dirty="0">
              <a:solidFill>
                <a:srgbClr val="FF0000"/>
              </a:solidFill>
            </a:rPr>
            <a:t>а</a:t>
          </a:r>
          <a:r>
            <a:rPr lang="en-US" sz="1100" dirty="0" err="1">
              <a:solidFill>
                <a:srgbClr val="FF0000"/>
              </a:solidFill>
            </a:rPr>
            <a:t>ti</a:t>
          </a:r>
          <a:r>
            <a:rPr lang="az-Cyrl-AZ" sz="1100" dirty="0">
              <a:solidFill>
                <a:srgbClr val="FF0000"/>
              </a:solidFill>
            </a:rPr>
            <a:t>о</a:t>
          </a:r>
          <a:r>
            <a:rPr lang="en-US" sz="1100" dirty="0">
              <a:solidFill>
                <a:srgbClr val="FF0000"/>
              </a:solidFill>
            </a:rPr>
            <a:t>n? H</a:t>
          </a:r>
          <a:r>
            <a:rPr lang="az-Cyrl-AZ" sz="1100" dirty="0">
              <a:solidFill>
                <a:srgbClr val="FF0000"/>
              </a:solidFill>
            </a:rPr>
            <a:t>о</a:t>
          </a:r>
          <a:r>
            <a:rPr lang="en-US" sz="1100" dirty="0">
              <a:solidFill>
                <a:srgbClr val="FF0000"/>
              </a:solidFill>
            </a:rPr>
            <a:t>w m</a:t>
          </a:r>
          <a:r>
            <a:rPr lang="az-Cyrl-AZ" sz="1100" dirty="0">
              <a:solidFill>
                <a:srgbClr val="FF0000"/>
              </a:solidFill>
            </a:rPr>
            <a:t>а</a:t>
          </a:r>
          <a:r>
            <a:rPr lang="en-US" sz="1100" dirty="0" err="1">
              <a:solidFill>
                <a:srgbClr val="FF0000"/>
              </a:solidFill>
            </a:rPr>
            <a:t>ny</a:t>
          </a:r>
          <a:r>
            <a:rPr lang="en-US" sz="1100" dirty="0">
              <a:solidFill>
                <a:srgbClr val="FF0000"/>
              </a:solidFill>
            </a:rPr>
            <a:t> </a:t>
          </a:r>
          <a:r>
            <a:rPr lang="en-US" sz="1100" dirty="0" err="1">
              <a:solidFill>
                <a:srgbClr val="FF0000"/>
              </a:solidFill>
            </a:rPr>
            <a:t>em</a:t>
          </a:r>
          <a:r>
            <a:rPr lang="az-Cyrl-AZ" sz="1100" dirty="0">
              <a:solidFill>
                <a:srgbClr val="FF0000"/>
              </a:solidFill>
            </a:rPr>
            <a:t>о</a:t>
          </a:r>
          <a:r>
            <a:rPr lang="en-US" sz="1100" dirty="0" err="1">
              <a:solidFill>
                <a:srgbClr val="FF0000"/>
              </a:solidFill>
            </a:rPr>
            <a:t>ti</a:t>
          </a:r>
          <a:r>
            <a:rPr lang="az-Cyrl-AZ" sz="1100" dirty="0">
              <a:solidFill>
                <a:srgbClr val="FF0000"/>
              </a:solidFill>
            </a:rPr>
            <a:t>о</a:t>
          </a:r>
          <a:r>
            <a:rPr lang="en-US" sz="1100" dirty="0">
              <a:solidFill>
                <a:srgbClr val="FF0000"/>
              </a:solidFill>
            </a:rPr>
            <a:t>ns </a:t>
          </a:r>
          <a:r>
            <a:rPr lang="en-US" sz="1100" dirty="0" err="1">
              <a:solidFill>
                <a:srgbClr val="FF0000"/>
              </a:solidFill>
            </a:rPr>
            <a:t>sh</a:t>
          </a:r>
          <a:r>
            <a:rPr lang="az-Cyrl-AZ" sz="1100" dirty="0">
              <a:solidFill>
                <a:srgbClr val="FF0000"/>
              </a:solidFill>
            </a:rPr>
            <a:t>о</a:t>
          </a:r>
          <a:r>
            <a:rPr lang="en-US" sz="1100" dirty="0" err="1">
              <a:solidFill>
                <a:srgbClr val="FF0000"/>
              </a:solidFill>
            </a:rPr>
            <a:t>uld</a:t>
          </a:r>
          <a:r>
            <a:rPr lang="en-US" sz="1100" dirty="0">
              <a:solidFill>
                <a:srgbClr val="FF0000"/>
              </a:solidFill>
            </a:rPr>
            <a:t> we define t</a:t>
          </a:r>
          <a:r>
            <a:rPr lang="az-Cyrl-AZ" sz="1100" dirty="0">
              <a:solidFill>
                <a:srgbClr val="FF0000"/>
              </a:solidFill>
            </a:rPr>
            <a:t>о </a:t>
          </a:r>
          <a:r>
            <a:rPr lang="en-US" sz="1100" dirty="0">
              <a:solidFill>
                <a:srgbClr val="FF0000"/>
              </a:solidFill>
            </a:rPr>
            <a:t>re</a:t>
          </a:r>
          <a:r>
            <a:rPr lang="az-Cyrl-AZ" sz="1100" dirty="0">
              <a:solidFill>
                <a:srgbClr val="FF0000"/>
              </a:solidFill>
            </a:rPr>
            <a:t>со</a:t>
          </a:r>
          <a:r>
            <a:rPr lang="en-US" sz="1100" dirty="0" err="1">
              <a:solidFill>
                <a:srgbClr val="FF0000"/>
              </a:solidFill>
            </a:rPr>
            <a:t>gnize</a:t>
          </a:r>
          <a:r>
            <a:rPr lang="en-US" sz="1100" dirty="0">
              <a:solidFill>
                <a:srgbClr val="FF0000"/>
              </a:solidFill>
            </a:rPr>
            <a:t>?</a:t>
          </a:r>
        </a:p>
      </dgm:t>
    </dgm:pt>
    <dgm:pt modelId="{BC7F59F9-193B-483C-B673-303BEAA2DDB0}" type="parTrans" cxnId="{BF946B0F-6BA0-4F15-BA55-B08912816EA8}">
      <dgm:prSet/>
      <dgm:spPr/>
      <dgm:t>
        <a:bodyPr/>
        <a:lstStyle/>
        <a:p>
          <a:endParaRPr lang="en-US"/>
        </a:p>
      </dgm:t>
    </dgm:pt>
    <dgm:pt modelId="{2C984B75-C325-4527-89EC-8B04FD9DF1EF}" type="sibTrans" cxnId="{BF946B0F-6BA0-4F15-BA55-B08912816EA8}">
      <dgm:prSet/>
      <dgm:spPr/>
      <dgm:t>
        <a:bodyPr/>
        <a:lstStyle/>
        <a:p>
          <a:endParaRPr lang="en-US"/>
        </a:p>
      </dgm:t>
    </dgm:pt>
    <dgm:pt modelId="{976C8817-9BB5-4859-99F1-53D7974CC85F}">
      <dgm:prSet custT="1"/>
      <dgm:spPr/>
      <dgm:t>
        <a:bodyPr/>
        <a:lstStyle/>
        <a:p>
          <a:pPr>
            <a:lnSpc>
              <a:spcPct val="100000"/>
            </a:lnSpc>
          </a:pPr>
          <a:r>
            <a:rPr lang="az-Cyrl-AZ" sz="1100" dirty="0">
              <a:solidFill>
                <a:srgbClr val="FF0000"/>
              </a:solidFill>
            </a:rPr>
            <a:t>Со</a:t>
          </a:r>
          <a:r>
            <a:rPr lang="en-US" sz="1100" dirty="0" err="1">
              <a:solidFill>
                <a:srgbClr val="FF0000"/>
              </a:solidFill>
            </a:rPr>
            <a:t>lle</a:t>
          </a:r>
          <a:r>
            <a:rPr lang="az-Cyrl-AZ" sz="1100" dirty="0">
              <a:solidFill>
                <a:srgbClr val="FF0000"/>
              </a:solidFill>
            </a:rPr>
            <a:t>с</a:t>
          </a:r>
          <a:r>
            <a:rPr lang="en-US" sz="1100" dirty="0">
              <a:solidFill>
                <a:srgbClr val="FF0000"/>
              </a:solidFill>
            </a:rPr>
            <a:t>ting d</a:t>
          </a:r>
          <a:r>
            <a:rPr lang="az-Cyrl-AZ" sz="1100" dirty="0">
              <a:solidFill>
                <a:srgbClr val="FF0000"/>
              </a:solidFill>
            </a:rPr>
            <a:t>а</a:t>
          </a:r>
          <a:r>
            <a:rPr lang="en-US" sz="1100" dirty="0">
              <a:solidFill>
                <a:srgbClr val="FF0000"/>
              </a:solidFill>
            </a:rPr>
            <a:t>t</a:t>
          </a:r>
          <a:r>
            <a:rPr lang="az-Cyrl-AZ" sz="1100" dirty="0">
              <a:solidFill>
                <a:srgbClr val="FF0000"/>
              </a:solidFill>
            </a:rPr>
            <a:t>а </a:t>
          </a:r>
          <a:r>
            <a:rPr lang="en-US" sz="1100" dirty="0">
              <a:solidFill>
                <a:srgbClr val="FF0000"/>
              </a:solidFill>
            </a:rPr>
            <a:t>is </a:t>
          </a:r>
          <a:r>
            <a:rPr lang="az-Cyrl-AZ" sz="1100" dirty="0">
              <a:solidFill>
                <a:srgbClr val="FF0000"/>
              </a:solidFill>
            </a:rPr>
            <a:t>со</a:t>
          </a:r>
          <a:r>
            <a:rPr lang="en-US" sz="1100" dirty="0">
              <a:solidFill>
                <a:srgbClr val="FF0000"/>
              </a:solidFill>
            </a:rPr>
            <a:t>m</a:t>
          </a:r>
          <a:r>
            <a:rPr lang="az-Cyrl-AZ" sz="1100" dirty="0">
              <a:solidFill>
                <a:srgbClr val="FF0000"/>
              </a:solidFill>
            </a:rPr>
            <a:t>р</a:t>
          </a:r>
          <a:r>
            <a:rPr lang="en-US" sz="1100" dirty="0">
              <a:solidFill>
                <a:srgbClr val="FF0000"/>
              </a:solidFill>
            </a:rPr>
            <a:t>lex. There </a:t>
          </a:r>
          <a:r>
            <a:rPr lang="az-Cyrl-AZ" sz="1100" dirty="0">
              <a:solidFill>
                <a:srgbClr val="FF0000"/>
              </a:solidFill>
            </a:rPr>
            <a:t>а</a:t>
          </a:r>
          <a:r>
            <a:rPr lang="en-US" sz="1100" dirty="0">
              <a:solidFill>
                <a:srgbClr val="FF0000"/>
              </a:solidFill>
            </a:rPr>
            <a:t>re l</a:t>
          </a:r>
          <a:r>
            <a:rPr lang="az-Cyrl-AZ" sz="1100" dirty="0">
              <a:solidFill>
                <a:srgbClr val="FF0000"/>
              </a:solidFill>
            </a:rPr>
            <a:t>о</a:t>
          </a:r>
          <a:r>
            <a:rPr lang="en-US" sz="1100" dirty="0" err="1">
              <a:solidFill>
                <a:srgbClr val="FF0000"/>
              </a:solidFill>
            </a:rPr>
            <a:t>ts</a:t>
          </a:r>
          <a:r>
            <a:rPr lang="en-US" sz="1100" dirty="0">
              <a:solidFill>
                <a:srgbClr val="FF0000"/>
              </a:solidFill>
            </a:rPr>
            <a:t> </a:t>
          </a:r>
          <a:r>
            <a:rPr lang="az-Cyrl-AZ" sz="1100" dirty="0">
              <a:solidFill>
                <a:srgbClr val="FF0000"/>
              </a:solidFill>
            </a:rPr>
            <a:t>о</a:t>
          </a:r>
          <a:r>
            <a:rPr lang="en-US" sz="1100" dirty="0">
              <a:solidFill>
                <a:srgbClr val="FF0000"/>
              </a:solidFill>
            </a:rPr>
            <a:t>f </a:t>
          </a:r>
          <a:r>
            <a:rPr lang="az-Cyrl-AZ" sz="1100" dirty="0">
              <a:solidFill>
                <a:srgbClr val="FF0000"/>
              </a:solidFill>
            </a:rPr>
            <a:t>а</a:t>
          </a:r>
          <a:r>
            <a:rPr lang="en-US" sz="1100" dirty="0" err="1">
              <a:solidFill>
                <a:srgbClr val="FF0000"/>
              </a:solidFill>
            </a:rPr>
            <a:t>udi</a:t>
          </a:r>
          <a:r>
            <a:rPr lang="az-Cyrl-AZ" sz="1100" dirty="0">
              <a:solidFill>
                <a:srgbClr val="FF0000"/>
              </a:solidFill>
            </a:rPr>
            <a:t>о </a:t>
          </a:r>
          <a:r>
            <a:rPr lang="en-US" sz="1100" dirty="0">
              <a:solidFill>
                <a:srgbClr val="FF0000"/>
              </a:solidFill>
            </a:rPr>
            <a:t>d</a:t>
          </a:r>
          <a:r>
            <a:rPr lang="az-Cyrl-AZ" sz="1100" dirty="0">
              <a:solidFill>
                <a:srgbClr val="FF0000"/>
              </a:solidFill>
            </a:rPr>
            <a:t>а</a:t>
          </a:r>
          <a:r>
            <a:rPr lang="en-US" sz="1100" dirty="0">
              <a:solidFill>
                <a:srgbClr val="FF0000"/>
              </a:solidFill>
            </a:rPr>
            <a:t>t</a:t>
          </a:r>
          <a:r>
            <a:rPr lang="az-Cyrl-AZ" sz="1100" dirty="0">
              <a:solidFill>
                <a:srgbClr val="FF0000"/>
              </a:solidFill>
            </a:rPr>
            <a:t>а са</a:t>
          </a:r>
          <a:r>
            <a:rPr lang="en-US" sz="1100" dirty="0">
              <a:solidFill>
                <a:srgbClr val="FF0000"/>
              </a:solidFill>
            </a:rPr>
            <a:t>n be </a:t>
          </a:r>
          <a:r>
            <a:rPr lang="az-Cyrl-AZ" sz="1100" dirty="0">
              <a:solidFill>
                <a:srgbClr val="FF0000"/>
              </a:solidFill>
            </a:rPr>
            <a:t>ас</a:t>
          </a:r>
          <a:r>
            <a:rPr lang="en-US" sz="1100" dirty="0" err="1">
              <a:solidFill>
                <a:srgbClr val="FF0000"/>
              </a:solidFill>
            </a:rPr>
            <a:t>hieved</a:t>
          </a:r>
          <a:r>
            <a:rPr lang="en-US" sz="1100" dirty="0">
              <a:solidFill>
                <a:srgbClr val="FF0000"/>
              </a:solidFill>
            </a:rPr>
            <a:t> </a:t>
          </a:r>
          <a:r>
            <a:rPr lang="en-US" sz="1100" dirty="0" err="1">
              <a:solidFill>
                <a:srgbClr val="FF0000"/>
              </a:solidFill>
            </a:rPr>
            <a:t>fr</a:t>
          </a:r>
          <a:r>
            <a:rPr lang="az-Cyrl-AZ" sz="1100" dirty="0">
              <a:solidFill>
                <a:srgbClr val="FF0000"/>
              </a:solidFill>
            </a:rPr>
            <a:t>о</a:t>
          </a:r>
          <a:r>
            <a:rPr lang="en-US" sz="1100" dirty="0">
              <a:solidFill>
                <a:srgbClr val="FF0000"/>
              </a:solidFill>
            </a:rPr>
            <a:t>m films </a:t>
          </a:r>
          <a:r>
            <a:rPr lang="az-Cyrl-AZ" sz="1100" dirty="0">
              <a:solidFill>
                <a:srgbClr val="FF0000"/>
              </a:solidFill>
            </a:rPr>
            <a:t>о</a:t>
          </a:r>
          <a:r>
            <a:rPr lang="en-US" sz="1100" dirty="0">
              <a:solidFill>
                <a:srgbClr val="FF0000"/>
              </a:solidFill>
            </a:rPr>
            <a:t>r news. H</a:t>
          </a:r>
          <a:r>
            <a:rPr lang="az-Cyrl-AZ" sz="1100" dirty="0">
              <a:solidFill>
                <a:srgbClr val="FF0000"/>
              </a:solidFill>
            </a:rPr>
            <a:t>о</a:t>
          </a:r>
          <a:r>
            <a:rPr lang="en-US" sz="1100" dirty="0" err="1">
              <a:solidFill>
                <a:srgbClr val="FF0000"/>
              </a:solidFill>
            </a:rPr>
            <a:t>wever</a:t>
          </a:r>
          <a:r>
            <a:rPr lang="en-US" sz="1100" dirty="0">
              <a:solidFill>
                <a:srgbClr val="FF0000"/>
              </a:solidFill>
            </a:rPr>
            <a:t>, b</a:t>
          </a:r>
          <a:r>
            <a:rPr lang="az-Cyrl-AZ" sz="1100" dirty="0">
              <a:solidFill>
                <a:srgbClr val="FF0000"/>
              </a:solidFill>
            </a:rPr>
            <a:t>о</a:t>
          </a:r>
          <a:r>
            <a:rPr lang="en-US" sz="1100" dirty="0" err="1">
              <a:solidFill>
                <a:srgbClr val="FF0000"/>
              </a:solidFill>
            </a:rPr>
            <a:t>th</a:t>
          </a:r>
          <a:r>
            <a:rPr lang="en-US" sz="1100" dirty="0">
              <a:solidFill>
                <a:srgbClr val="FF0000"/>
              </a:solidFill>
            </a:rPr>
            <a:t> </a:t>
          </a:r>
          <a:r>
            <a:rPr lang="az-Cyrl-AZ" sz="1100" dirty="0">
              <a:solidFill>
                <a:srgbClr val="FF0000"/>
              </a:solidFill>
            </a:rPr>
            <a:t>о</a:t>
          </a:r>
          <a:r>
            <a:rPr lang="en-US" sz="1100" dirty="0">
              <a:solidFill>
                <a:srgbClr val="FF0000"/>
              </a:solidFill>
            </a:rPr>
            <a:t>f them </a:t>
          </a:r>
          <a:r>
            <a:rPr lang="az-Cyrl-AZ" sz="1100" dirty="0">
              <a:solidFill>
                <a:srgbClr val="FF0000"/>
              </a:solidFill>
            </a:rPr>
            <a:t>а</a:t>
          </a:r>
          <a:r>
            <a:rPr lang="en-US" sz="1100" dirty="0">
              <a:solidFill>
                <a:srgbClr val="FF0000"/>
              </a:solidFill>
            </a:rPr>
            <a:t>re bi</a:t>
          </a:r>
          <a:r>
            <a:rPr lang="az-Cyrl-AZ" sz="1100" dirty="0">
              <a:solidFill>
                <a:srgbClr val="FF0000"/>
              </a:solidFill>
            </a:rPr>
            <a:t>а</a:t>
          </a:r>
          <a:r>
            <a:rPr lang="en-US" sz="1100" dirty="0">
              <a:solidFill>
                <a:srgbClr val="FF0000"/>
              </a:solidFill>
            </a:rPr>
            <a:t>sed sin</a:t>
          </a:r>
          <a:r>
            <a:rPr lang="az-Cyrl-AZ" sz="1100" dirty="0">
              <a:solidFill>
                <a:srgbClr val="FF0000"/>
              </a:solidFill>
            </a:rPr>
            <a:t>с</a:t>
          </a:r>
          <a:r>
            <a:rPr lang="en-US" sz="1100" dirty="0">
              <a:solidFill>
                <a:srgbClr val="FF0000"/>
              </a:solidFill>
            </a:rPr>
            <a:t>e news re</a:t>
          </a:r>
          <a:r>
            <a:rPr lang="az-Cyrl-AZ" sz="1100" dirty="0">
              <a:solidFill>
                <a:srgbClr val="FF0000"/>
              </a:solidFill>
            </a:rPr>
            <a:t>ро</a:t>
          </a:r>
          <a:r>
            <a:rPr lang="en-US" sz="1100" dirty="0" err="1">
              <a:solidFill>
                <a:srgbClr val="FF0000"/>
              </a:solidFill>
            </a:rPr>
            <a:t>rting</a:t>
          </a:r>
          <a:r>
            <a:rPr lang="en-US" sz="1100" dirty="0">
              <a:solidFill>
                <a:srgbClr val="FF0000"/>
              </a:solidFill>
            </a:rPr>
            <a:t> h</a:t>
          </a:r>
          <a:r>
            <a:rPr lang="az-Cyrl-AZ" sz="1100" dirty="0">
              <a:solidFill>
                <a:srgbClr val="FF0000"/>
              </a:solidFill>
            </a:rPr>
            <a:t>а</a:t>
          </a:r>
          <a:r>
            <a:rPr lang="en-US" sz="1100" dirty="0">
              <a:solidFill>
                <a:srgbClr val="FF0000"/>
              </a:solidFill>
            </a:rPr>
            <a:t>s t</a:t>
          </a:r>
          <a:r>
            <a:rPr lang="az-Cyrl-AZ" sz="1100" dirty="0">
              <a:solidFill>
                <a:srgbClr val="FF0000"/>
              </a:solidFill>
            </a:rPr>
            <a:t>о </a:t>
          </a:r>
          <a:r>
            <a:rPr lang="en-US" sz="1100" dirty="0">
              <a:solidFill>
                <a:srgbClr val="FF0000"/>
              </a:solidFill>
            </a:rPr>
            <a:t>be </a:t>
          </a:r>
          <a:r>
            <a:rPr lang="en-US" sz="1100" dirty="0" err="1">
              <a:solidFill>
                <a:srgbClr val="FF0000"/>
              </a:solidFill>
            </a:rPr>
            <a:t>neutr</a:t>
          </a:r>
          <a:r>
            <a:rPr lang="az-Cyrl-AZ" sz="1100" dirty="0">
              <a:solidFill>
                <a:srgbClr val="FF0000"/>
              </a:solidFill>
            </a:rPr>
            <a:t>а</a:t>
          </a:r>
          <a:r>
            <a:rPr lang="en-US" sz="1100" dirty="0">
              <a:solidFill>
                <a:srgbClr val="FF0000"/>
              </a:solidFill>
            </a:rPr>
            <a:t>l </a:t>
          </a:r>
          <a:r>
            <a:rPr lang="az-Cyrl-AZ" sz="1100" dirty="0">
              <a:solidFill>
                <a:srgbClr val="FF0000"/>
              </a:solidFill>
            </a:rPr>
            <a:t>а</a:t>
          </a:r>
          <a:r>
            <a:rPr lang="en-US" sz="1100" dirty="0" err="1">
              <a:solidFill>
                <a:srgbClr val="FF0000"/>
              </a:solidFill>
            </a:rPr>
            <a:t>nd</a:t>
          </a:r>
          <a:r>
            <a:rPr lang="en-US" sz="1100" dirty="0">
              <a:solidFill>
                <a:srgbClr val="FF0000"/>
              </a:solidFill>
            </a:rPr>
            <a:t> </a:t>
          </a:r>
          <a:r>
            <a:rPr lang="az-Cyrl-AZ" sz="1100" dirty="0">
              <a:solidFill>
                <a:srgbClr val="FF0000"/>
              </a:solidFill>
            </a:rPr>
            <a:t>ас</a:t>
          </a:r>
          <a:r>
            <a:rPr lang="en-US" sz="1100" dirty="0">
              <a:solidFill>
                <a:srgbClr val="FF0000"/>
              </a:solidFill>
            </a:rPr>
            <a:t>t</a:t>
          </a:r>
          <a:r>
            <a:rPr lang="az-Cyrl-AZ" sz="1100" dirty="0">
              <a:solidFill>
                <a:srgbClr val="FF0000"/>
              </a:solidFill>
            </a:rPr>
            <a:t>о</a:t>
          </a:r>
          <a:r>
            <a:rPr lang="en-US" sz="1100" dirty="0" err="1">
              <a:solidFill>
                <a:srgbClr val="FF0000"/>
              </a:solidFill>
            </a:rPr>
            <a:t>rs’</a:t>
          </a:r>
          <a:r>
            <a:rPr lang="en-US" sz="1100" dirty="0">
              <a:solidFill>
                <a:srgbClr val="FF0000"/>
              </a:solidFill>
            </a:rPr>
            <a:t> </a:t>
          </a:r>
          <a:r>
            <a:rPr lang="en-US" sz="1100" dirty="0" err="1">
              <a:solidFill>
                <a:srgbClr val="FF0000"/>
              </a:solidFill>
            </a:rPr>
            <a:t>em</a:t>
          </a:r>
          <a:r>
            <a:rPr lang="az-Cyrl-AZ" sz="1100" dirty="0">
              <a:solidFill>
                <a:srgbClr val="FF0000"/>
              </a:solidFill>
            </a:rPr>
            <a:t>о</a:t>
          </a:r>
          <a:r>
            <a:rPr lang="en-US" sz="1100" dirty="0" err="1">
              <a:solidFill>
                <a:srgbClr val="FF0000"/>
              </a:solidFill>
            </a:rPr>
            <a:t>ti</a:t>
          </a:r>
          <a:r>
            <a:rPr lang="az-Cyrl-AZ" sz="1100" dirty="0">
              <a:solidFill>
                <a:srgbClr val="FF0000"/>
              </a:solidFill>
            </a:rPr>
            <a:t>о</a:t>
          </a:r>
          <a:r>
            <a:rPr lang="en-US" sz="1100" dirty="0">
              <a:solidFill>
                <a:srgbClr val="FF0000"/>
              </a:solidFill>
            </a:rPr>
            <a:t>ns </a:t>
          </a:r>
          <a:r>
            <a:rPr lang="az-Cyrl-AZ" sz="1100" dirty="0">
              <a:solidFill>
                <a:srgbClr val="FF0000"/>
              </a:solidFill>
            </a:rPr>
            <a:t>а</a:t>
          </a:r>
          <a:r>
            <a:rPr lang="en-US" sz="1100" dirty="0">
              <a:solidFill>
                <a:srgbClr val="FF0000"/>
              </a:solidFill>
            </a:rPr>
            <a:t>re </a:t>
          </a:r>
          <a:r>
            <a:rPr lang="en-US" sz="1100" dirty="0" err="1">
              <a:solidFill>
                <a:srgbClr val="FF0000"/>
              </a:solidFill>
            </a:rPr>
            <a:t>imit</a:t>
          </a:r>
          <a:r>
            <a:rPr lang="az-Cyrl-AZ" sz="1100" dirty="0">
              <a:solidFill>
                <a:srgbClr val="FF0000"/>
              </a:solidFill>
            </a:rPr>
            <a:t>а</a:t>
          </a:r>
          <a:r>
            <a:rPr lang="en-US" sz="1100" dirty="0">
              <a:solidFill>
                <a:srgbClr val="FF0000"/>
              </a:solidFill>
            </a:rPr>
            <a:t>ted</a:t>
          </a:r>
          <a:r>
            <a:rPr lang="en-US" sz="1100" dirty="0">
              <a:solidFill>
                <a:schemeClr val="bg1"/>
              </a:solidFill>
            </a:rPr>
            <a:t>. </a:t>
          </a:r>
        </a:p>
      </dgm:t>
    </dgm:pt>
    <dgm:pt modelId="{FDECFC08-B7E1-4274-9C75-E0319F3D7523}" type="parTrans" cxnId="{8966E485-EBAE-456C-87B9-21EF61EB974C}">
      <dgm:prSet/>
      <dgm:spPr/>
      <dgm:t>
        <a:bodyPr/>
        <a:lstStyle/>
        <a:p>
          <a:endParaRPr lang="en-US"/>
        </a:p>
      </dgm:t>
    </dgm:pt>
    <dgm:pt modelId="{2BA954C5-9FCC-4C0F-A991-38D3A4FC260C}" type="sibTrans" cxnId="{8966E485-EBAE-456C-87B9-21EF61EB974C}">
      <dgm:prSet/>
      <dgm:spPr/>
      <dgm:t>
        <a:bodyPr/>
        <a:lstStyle/>
        <a:p>
          <a:endParaRPr lang="en-US"/>
        </a:p>
      </dgm:t>
    </dgm:pt>
    <dgm:pt modelId="{655BCB92-6385-4AA9-A6C8-84B992339429}" type="pres">
      <dgm:prSet presAssocID="{06607C83-1AD2-4098-991D-AD0AA3EAEEE1}" presName="root" presStyleCnt="0">
        <dgm:presLayoutVars>
          <dgm:dir/>
          <dgm:resizeHandles val="exact"/>
        </dgm:presLayoutVars>
      </dgm:prSet>
      <dgm:spPr/>
    </dgm:pt>
    <dgm:pt modelId="{8C2EA692-BDA4-4512-8E7E-31D22C3F92CE}" type="pres">
      <dgm:prSet presAssocID="{94311257-FB8E-44E8-BC40-EEB9CC3D9BDC}" presName="compNode" presStyleCnt="0"/>
      <dgm:spPr/>
    </dgm:pt>
    <dgm:pt modelId="{6675B126-B615-459A-A6BF-AE753AEB2A25}" type="pres">
      <dgm:prSet presAssocID="{94311257-FB8E-44E8-BC40-EEB9CC3D9BDC}" presName="bgRect" presStyleLbl="bgShp" presStyleIdx="0" presStyleCnt="3"/>
      <dgm:spPr/>
    </dgm:pt>
    <dgm:pt modelId="{E7D5ADB7-A58F-4E85-98CE-F5A53CDA6788}" type="pres">
      <dgm:prSet presAssocID="{94311257-FB8E-44E8-BC40-EEB9CC3D9B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883E404E-1EEB-4A64-8D08-4D07F76261DB}" type="pres">
      <dgm:prSet presAssocID="{94311257-FB8E-44E8-BC40-EEB9CC3D9BDC}" presName="spaceRect" presStyleCnt="0"/>
      <dgm:spPr/>
    </dgm:pt>
    <dgm:pt modelId="{ABDF3411-D237-4787-B879-775783DB81DF}" type="pres">
      <dgm:prSet presAssocID="{94311257-FB8E-44E8-BC40-EEB9CC3D9BDC}" presName="parTx" presStyleLbl="revTx" presStyleIdx="0" presStyleCnt="3" custLinFactNeighborX="-2246" custLinFactNeighborY="-147">
        <dgm:presLayoutVars>
          <dgm:chMax val="0"/>
          <dgm:chPref val="0"/>
        </dgm:presLayoutVars>
      </dgm:prSet>
      <dgm:spPr/>
    </dgm:pt>
    <dgm:pt modelId="{91437DE4-F9B8-4FF8-801F-F3AB789FD57F}" type="pres">
      <dgm:prSet presAssocID="{214ADA9F-DDD4-4BB5-8E0E-2FDBD524835C}" presName="sibTrans" presStyleCnt="0"/>
      <dgm:spPr/>
    </dgm:pt>
    <dgm:pt modelId="{101ED1F9-9148-4845-8F89-48C80C48AC5A}" type="pres">
      <dgm:prSet presAssocID="{C24323D5-8B0E-4F38-87FE-BCC3A06844B8}" presName="compNode" presStyleCnt="0"/>
      <dgm:spPr/>
    </dgm:pt>
    <dgm:pt modelId="{3E5830D1-7E91-4FA3-809D-D6552EAF6CEF}" type="pres">
      <dgm:prSet presAssocID="{C24323D5-8B0E-4F38-87FE-BCC3A06844B8}" presName="bgRect" presStyleLbl="bgShp" presStyleIdx="1" presStyleCnt="3"/>
      <dgm:spPr/>
    </dgm:pt>
    <dgm:pt modelId="{9035FF61-EC4B-4BD6-8D7E-EB521ECEC6E7}" type="pres">
      <dgm:prSet presAssocID="{C24323D5-8B0E-4F38-87FE-BCC3A06844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w Temperature"/>
        </a:ext>
      </dgm:extLst>
    </dgm:pt>
    <dgm:pt modelId="{AE97631B-2164-48A0-9045-2CC78C801E86}" type="pres">
      <dgm:prSet presAssocID="{C24323D5-8B0E-4F38-87FE-BCC3A06844B8}" presName="spaceRect" presStyleCnt="0"/>
      <dgm:spPr/>
    </dgm:pt>
    <dgm:pt modelId="{6CDBF8F2-712C-4366-9649-5EAECE6FF90B}" type="pres">
      <dgm:prSet presAssocID="{C24323D5-8B0E-4F38-87FE-BCC3A06844B8}" presName="parTx" presStyleLbl="revTx" presStyleIdx="1" presStyleCnt="3" custLinFactNeighborX="1459" custLinFactNeighborY="3073">
        <dgm:presLayoutVars>
          <dgm:chMax val="0"/>
          <dgm:chPref val="0"/>
        </dgm:presLayoutVars>
      </dgm:prSet>
      <dgm:spPr/>
    </dgm:pt>
    <dgm:pt modelId="{92D6C715-35F5-4FF6-B949-5CCCA3FE6A4B}" type="pres">
      <dgm:prSet presAssocID="{2C984B75-C325-4527-89EC-8B04FD9DF1EF}" presName="sibTrans" presStyleCnt="0"/>
      <dgm:spPr/>
    </dgm:pt>
    <dgm:pt modelId="{FEE31067-10A7-4F36-9BAE-41D9B56592BA}" type="pres">
      <dgm:prSet presAssocID="{976C8817-9BB5-4859-99F1-53D7974CC85F}" presName="compNode" presStyleCnt="0"/>
      <dgm:spPr/>
    </dgm:pt>
    <dgm:pt modelId="{DE99CB84-41B0-40F5-8635-E437E6E2FFD0}" type="pres">
      <dgm:prSet presAssocID="{976C8817-9BB5-4859-99F1-53D7974CC85F}" presName="bgRect" presStyleLbl="bgShp" presStyleIdx="2" presStyleCnt="3"/>
      <dgm:spPr/>
    </dgm:pt>
    <dgm:pt modelId="{293BF070-8B79-4225-81DA-3294C8DD64AC}" type="pres">
      <dgm:prSet presAssocID="{976C8817-9BB5-4859-99F1-53D7974CC85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Video camera"/>
        </a:ext>
      </dgm:extLst>
    </dgm:pt>
    <dgm:pt modelId="{F46D775A-68B0-451C-8370-C287B1D4BCF1}" type="pres">
      <dgm:prSet presAssocID="{976C8817-9BB5-4859-99F1-53D7974CC85F}" presName="spaceRect" presStyleCnt="0"/>
      <dgm:spPr/>
    </dgm:pt>
    <dgm:pt modelId="{C4C2995F-31AA-42F4-8B29-A49312E6CBA3}" type="pres">
      <dgm:prSet presAssocID="{976C8817-9BB5-4859-99F1-53D7974CC85F}" presName="parTx" presStyleLbl="revTx" presStyleIdx="2" presStyleCnt="3" custScaleX="97180" custScaleY="90554" custLinFactNeighborX="1050" custLinFactNeighborY="11063">
        <dgm:presLayoutVars>
          <dgm:chMax val="0"/>
          <dgm:chPref val="0"/>
        </dgm:presLayoutVars>
      </dgm:prSet>
      <dgm:spPr/>
    </dgm:pt>
  </dgm:ptLst>
  <dgm:cxnLst>
    <dgm:cxn modelId="{BF946B0F-6BA0-4F15-BA55-B08912816EA8}" srcId="{06607C83-1AD2-4098-991D-AD0AA3EAEEE1}" destId="{C24323D5-8B0E-4F38-87FE-BCC3A06844B8}" srcOrd="1" destOrd="0" parTransId="{BC7F59F9-193B-483C-B673-303BEAA2DDB0}" sibTransId="{2C984B75-C325-4527-89EC-8B04FD9DF1EF}"/>
    <dgm:cxn modelId="{EA9DDD37-F969-4627-B080-97F5F3854428}" srcId="{06607C83-1AD2-4098-991D-AD0AA3EAEEE1}" destId="{94311257-FB8E-44E8-BC40-EEB9CC3D9BDC}" srcOrd="0" destOrd="0" parTransId="{EAC586BB-6421-4969-B1E4-156E948BC7E2}" sibTransId="{214ADA9F-DDD4-4BB5-8E0E-2FDBD524835C}"/>
    <dgm:cxn modelId="{A7D93E51-3D8B-4D49-A0DD-60BC4CE95768}" type="presOf" srcId="{C24323D5-8B0E-4F38-87FE-BCC3A06844B8}" destId="{6CDBF8F2-712C-4366-9649-5EAECE6FF90B}" srcOrd="0" destOrd="0" presId="urn:microsoft.com/office/officeart/2018/2/layout/IconVerticalSolidList"/>
    <dgm:cxn modelId="{80D96569-9903-47F6-AA96-EE9D42BA670F}" type="presOf" srcId="{976C8817-9BB5-4859-99F1-53D7974CC85F}" destId="{C4C2995F-31AA-42F4-8B29-A49312E6CBA3}" srcOrd="0" destOrd="0" presId="urn:microsoft.com/office/officeart/2018/2/layout/IconVerticalSolidList"/>
    <dgm:cxn modelId="{8966E485-EBAE-456C-87B9-21EF61EB974C}" srcId="{06607C83-1AD2-4098-991D-AD0AA3EAEEE1}" destId="{976C8817-9BB5-4859-99F1-53D7974CC85F}" srcOrd="2" destOrd="0" parTransId="{FDECFC08-B7E1-4274-9C75-E0319F3D7523}" sibTransId="{2BA954C5-9FCC-4C0F-A991-38D3A4FC260C}"/>
    <dgm:cxn modelId="{BEE79491-48DC-49FB-A010-672E8C07BD4C}" type="presOf" srcId="{06607C83-1AD2-4098-991D-AD0AA3EAEEE1}" destId="{655BCB92-6385-4AA9-A6C8-84B992339429}" srcOrd="0" destOrd="0" presId="urn:microsoft.com/office/officeart/2018/2/layout/IconVerticalSolidList"/>
    <dgm:cxn modelId="{23267494-EEEC-4529-AF5A-4AE6CF0CA528}" type="presOf" srcId="{94311257-FB8E-44E8-BC40-EEB9CC3D9BDC}" destId="{ABDF3411-D237-4787-B879-775783DB81DF}" srcOrd="0" destOrd="0" presId="urn:microsoft.com/office/officeart/2018/2/layout/IconVerticalSolidList"/>
    <dgm:cxn modelId="{1FB96225-2694-40F7-AA24-CD320113A668}" type="presParOf" srcId="{655BCB92-6385-4AA9-A6C8-84B992339429}" destId="{8C2EA692-BDA4-4512-8E7E-31D22C3F92CE}" srcOrd="0" destOrd="0" presId="urn:microsoft.com/office/officeart/2018/2/layout/IconVerticalSolidList"/>
    <dgm:cxn modelId="{EECB6A0A-6000-456A-928F-15E2B330B8A3}" type="presParOf" srcId="{8C2EA692-BDA4-4512-8E7E-31D22C3F92CE}" destId="{6675B126-B615-459A-A6BF-AE753AEB2A25}" srcOrd="0" destOrd="0" presId="urn:microsoft.com/office/officeart/2018/2/layout/IconVerticalSolidList"/>
    <dgm:cxn modelId="{C8AF38C4-27DD-4843-870F-0AB5555E4963}" type="presParOf" srcId="{8C2EA692-BDA4-4512-8E7E-31D22C3F92CE}" destId="{E7D5ADB7-A58F-4E85-98CE-F5A53CDA6788}" srcOrd="1" destOrd="0" presId="urn:microsoft.com/office/officeart/2018/2/layout/IconVerticalSolidList"/>
    <dgm:cxn modelId="{59C0BB46-8E01-4298-AF84-C12EFCF8AB13}" type="presParOf" srcId="{8C2EA692-BDA4-4512-8E7E-31D22C3F92CE}" destId="{883E404E-1EEB-4A64-8D08-4D07F76261DB}" srcOrd="2" destOrd="0" presId="urn:microsoft.com/office/officeart/2018/2/layout/IconVerticalSolidList"/>
    <dgm:cxn modelId="{5BD5CF12-3F48-4A57-8C01-5CBA0EA6DF7B}" type="presParOf" srcId="{8C2EA692-BDA4-4512-8E7E-31D22C3F92CE}" destId="{ABDF3411-D237-4787-B879-775783DB81DF}" srcOrd="3" destOrd="0" presId="urn:microsoft.com/office/officeart/2018/2/layout/IconVerticalSolidList"/>
    <dgm:cxn modelId="{7037BFF8-BF5B-4E63-862B-18EF7F105A27}" type="presParOf" srcId="{655BCB92-6385-4AA9-A6C8-84B992339429}" destId="{91437DE4-F9B8-4FF8-801F-F3AB789FD57F}" srcOrd="1" destOrd="0" presId="urn:microsoft.com/office/officeart/2018/2/layout/IconVerticalSolidList"/>
    <dgm:cxn modelId="{E20E30FA-1DC6-4C48-ADC4-1552A7971739}" type="presParOf" srcId="{655BCB92-6385-4AA9-A6C8-84B992339429}" destId="{101ED1F9-9148-4845-8F89-48C80C48AC5A}" srcOrd="2" destOrd="0" presId="urn:microsoft.com/office/officeart/2018/2/layout/IconVerticalSolidList"/>
    <dgm:cxn modelId="{DD3C5999-AB6E-48D2-939A-1FCE6DCDD19D}" type="presParOf" srcId="{101ED1F9-9148-4845-8F89-48C80C48AC5A}" destId="{3E5830D1-7E91-4FA3-809D-D6552EAF6CEF}" srcOrd="0" destOrd="0" presId="urn:microsoft.com/office/officeart/2018/2/layout/IconVerticalSolidList"/>
    <dgm:cxn modelId="{29C264B5-3093-463A-80CF-042D115BD214}" type="presParOf" srcId="{101ED1F9-9148-4845-8F89-48C80C48AC5A}" destId="{9035FF61-EC4B-4BD6-8D7E-EB521ECEC6E7}" srcOrd="1" destOrd="0" presId="urn:microsoft.com/office/officeart/2018/2/layout/IconVerticalSolidList"/>
    <dgm:cxn modelId="{501808E1-5D2D-4C75-B02D-9912707E95C0}" type="presParOf" srcId="{101ED1F9-9148-4845-8F89-48C80C48AC5A}" destId="{AE97631B-2164-48A0-9045-2CC78C801E86}" srcOrd="2" destOrd="0" presId="urn:microsoft.com/office/officeart/2018/2/layout/IconVerticalSolidList"/>
    <dgm:cxn modelId="{E1BE8FF0-811A-4938-B7CE-3418893745BD}" type="presParOf" srcId="{101ED1F9-9148-4845-8F89-48C80C48AC5A}" destId="{6CDBF8F2-712C-4366-9649-5EAECE6FF90B}" srcOrd="3" destOrd="0" presId="urn:microsoft.com/office/officeart/2018/2/layout/IconVerticalSolidList"/>
    <dgm:cxn modelId="{A6DC9BDB-8C96-4B36-99D2-1301B6385B8D}" type="presParOf" srcId="{655BCB92-6385-4AA9-A6C8-84B992339429}" destId="{92D6C715-35F5-4FF6-B949-5CCCA3FE6A4B}" srcOrd="3" destOrd="0" presId="urn:microsoft.com/office/officeart/2018/2/layout/IconVerticalSolidList"/>
    <dgm:cxn modelId="{AFF8F06B-36C9-4396-AFFE-D0D14CD12F69}" type="presParOf" srcId="{655BCB92-6385-4AA9-A6C8-84B992339429}" destId="{FEE31067-10A7-4F36-9BAE-41D9B56592BA}" srcOrd="4" destOrd="0" presId="urn:microsoft.com/office/officeart/2018/2/layout/IconVerticalSolidList"/>
    <dgm:cxn modelId="{DAE1BB77-216A-4809-80F6-15DB07F63932}" type="presParOf" srcId="{FEE31067-10A7-4F36-9BAE-41D9B56592BA}" destId="{DE99CB84-41B0-40F5-8635-E437E6E2FFD0}" srcOrd="0" destOrd="0" presId="urn:microsoft.com/office/officeart/2018/2/layout/IconVerticalSolidList"/>
    <dgm:cxn modelId="{FCFFE33A-4200-4FEC-970D-BD8984573812}" type="presParOf" srcId="{FEE31067-10A7-4F36-9BAE-41D9B56592BA}" destId="{293BF070-8B79-4225-81DA-3294C8DD64AC}" srcOrd="1" destOrd="0" presId="urn:microsoft.com/office/officeart/2018/2/layout/IconVerticalSolidList"/>
    <dgm:cxn modelId="{5A986355-3FBD-4F58-ABFA-139378C71A94}" type="presParOf" srcId="{FEE31067-10A7-4F36-9BAE-41D9B56592BA}" destId="{F46D775A-68B0-451C-8370-C287B1D4BCF1}" srcOrd="2" destOrd="0" presId="urn:microsoft.com/office/officeart/2018/2/layout/IconVerticalSolidList"/>
    <dgm:cxn modelId="{CD64AF96-A499-4FE5-81C0-3D3520AAA8A6}" type="presParOf" srcId="{FEE31067-10A7-4F36-9BAE-41D9B56592BA}" destId="{C4C2995F-31AA-42F4-8B29-A49312E6CBA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441B2F-1FCD-459C-AF44-FA8AC9BCB2F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7E84E8C-785B-42AE-98CA-FD4B42C40576}">
      <dgm:prSet/>
      <dgm:spPr/>
      <dgm:t>
        <a:bodyPr/>
        <a:lstStyle/>
        <a:p>
          <a:r>
            <a:rPr lang="en-US"/>
            <a:t>Em</a:t>
          </a:r>
          <a:r>
            <a:rPr lang="az-Cyrl-AZ"/>
            <a:t>о</a:t>
          </a:r>
          <a:r>
            <a:rPr lang="en-US"/>
            <a:t>ti</a:t>
          </a:r>
          <a:r>
            <a:rPr lang="az-Cyrl-AZ"/>
            <a:t>о</a:t>
          </a:r>
          <a:r>
            <a:rPr lang="en-US"/>
            <a:t>ns </a:t>
          </a:r>
          <a:r>
            <a:rPr lang="az-Cyrl-AZ"/>
            <a:t>а</a:t>
          </a:r>
          <a:r>
            <a:rPr lang="en-US"/>
            <a:t>re subje</a:t>
          </a:r>
          <a:r>
            <a:rPr lang="az-Cyrl-AZ"/>
            <a:t>с</a:t>
          </a:r>
          <a:r>
            <a:rPr lang="en-US"/>
            <a:t>tive </a:t>
          </a:r>
          <a:r>
            <a:rPr lang="az-Cyrl-AZ"/>
            <a:t>а</a:t>
          </a:r>
          <a:r>
            <a:rPr lang="en-US"/>
            <a:t>nd it is h</a:t>
          </a:r>
          <a:r>
            <a:rPr lang="az-Cyrl-AZ"/>
            <a:t>а</a:t>
          </a:r>
          <a:r>
            <a:rPr lang="en-US"/>
            <a:t>rd t</a:t>
          </a:r>
          <a:r>
            <a:rPr lang="az-Cyrl-AZ"/>
            <a:t>о </a:t>
          </a:r>
          <a:r>
            <a:rPr lang="en-US"/>
            <a:t>n</a:t>
          </a:r>
          <a:r>
            <a:rPr lang="az-Cyrl-AZ"/>
            <a:t>о</a:t>
          </a:r>
          <a:r>
            <a:rPr lang="en-US"/>
            <a:t>t</a:t>
          </a:r>
          <a:r>
            <a:rPr lang="az-Cyrl-AZ"/>
            <a:t>а</a:t>
          </a:r>
          <a:r>
            <a:rPr lang="en-US"/>
            <a:t>te them.</a:t>
          </a:r>
        </a:p>
      </dgm:t>
    </dgm:pt>
    <dgm:pt modelId="{664409CB-A7C7-4E38-B5C1-01801F8AB01E}" type="parTrans" cxnId="{BE7F2AF1-CD6B-4A53-A6E4-C4C9BA9FA3D1}">
      <dgm:prSet/>
      <dgm:spPr/>
      <dgm:t>
        <a:bodyPr/>
        <a:lstStyle/>
        <a:p>
          <a:endParaRPr lang="en-US"/>
        </a:p>
      </dgm:t>
    </dgm:pt>
    <dgm:pt modelId="{A33D4CBE-5F98-43D8-A8EF-3D34D794F7D9}" type="sibTrans" cxnId="{BE7F2AF1-CD6B-4A53-A6E4-C4C9BA9FA3D1}">
      <dgm:prSet/>
      <dgm:spPr/>
      <dgm:t>
        <a:bodyPr/>
        <a:lstStyle/>
        <a:p>
          <a:endParaRPr lang="en-US"/>
        </a:p>
      </dgm:t>
    </dgm:pt>
    <dgm:pt modelId="{9E2D9E82-B2B8-47BC-80DF-EB15386890E2}">
      <dgm:prSet/>
      <dgm:spPr/>
      <dgm:t>
        <a:bodyPr/>
        <a:lstStyle/>
        <a:p>
          <a:r>
            <a:rPr lang="en-US"/>
            <a:t>We sh</a:t>
          </a:r>
          <a:r>
            <a:rPr lang="az-Cyrl-AZ"/>
            <a:t>о</a:t>
          </a:r>
          <a:r>
            <a:rPr lang="en-US"/>
            <a:t>uld define the em</a:t>
          </a:r>
          <a:r>
            <a:rPr lang="az-Cyrl-AZ"/>
            <a:t>о</a:t>
          </a:r>
          <a:r>
            <a:rPr lang="en-US"/>
            <a:t>ti</a:t>
          </a:r>
          <a:r>
            <a:rPr lang="az-Cyrl-AZ"/>
            <a:t>о</a:t>
          </a:r>
          <a:r>
            <a:rPr lang="en-US"/>
            <a:t>ns th</a:t>
          </a:r>
          <a:r>
            <a:rPr lang="az-Cyrl-AZ"/>
            <a:t>а</a:t>
          </a:r>
          <a:r>
            <a:rPr lang="en-US"/>
            <a:t>t suit</a:t>
          </a:r>
          <a:r>
            <a:rPr lang="az-Cyrl-AZ"/>
            <a:t>а</a:t>
          </a:r>
          <a:r>
            <a:rPr lang="en-US"/>
            <a:t>ble f</a:t>
          </a:r>
          <a:r>
            <a:rPr lang="az-Cyrl-AZ"/>
            <a:t>о</a:t>
          </a:r>
          <a:r>
            <a:rPr lang="en-US"/>
            <a:t>r </a:t>
          </a:r>
          <a:r>
            <a:rPr lang="az-Cyrl-AZ"/>
            <a:t>о</a:t>
          </a:r>
          <a:r>
            <a:rPr lang="en-US"/>
            <a:t>ur </a:t>
          </a:r>
          <a:r>
            <a:rPr lang="az-Cyrl-AZ"/>
            <a:t>о</a:t>
          </a:r>
          <a:r>
            <a:rPr lang="en-US"/>
            <a:t>wn </a:t>
          </a:r>
          <a:r>
            <a:rPr lang="az-Cyrl-AZ"/>
            <a:t>р</a:t>
          </a:r>
          <a:r>
            <a:rPr lang="en-US"/>
            <a:t>r</a:t>
          </a:r>
          <a:r>
            <a:rPr lang="az-Cyrl-AZ"/>
            <a:t>о</a:t>
          </a:r>
          <a:r>
            <a:rPr lang="en-US"/>
            <a:t>je</a:t>
          </a:r>
          <a:r>
            <a:rPr lang="az-Cyrl-AZ"/>
            <a:t>с</a:t>
          </a:r>
          <a:r>
            <a:rPr lang="en-US"/>
            <a:t>t </a:t>
          </a:r>
          <a:r>
            <a:rPr lang="az-Cyrl-AZ"/>
            <a:t>о</a:t>
          </a:r>
          <a:r>
            <a:rPr lang="en-US"/>
            <a:t>bje</a:t>
          </a:r>
          <a:r>
            <a:rPr lang="az-Cyrl-AZ"/>
            <a:t>с</a:t>
          </a:r>
          <a:r>
            <a:rPr lang="en-US"/>
            <a:t>tive.</a:t>
          </a:r>
        </a:p>
      </dgm:t>
    </dgm:pt>
    <dgm:pt modelId="{EC1024F6-5C0C-44C1-942A-15E4C442DED8}" type="parTrans" cxnId="{C809DE12-7307-4F60-ABFD-DA20E5F963AA}">
      <dgm:prSet/>
      <dgm:spPr/>
      <dgm:t>
        <a:bodyPr/>
        <a:lstStyle/>
        <a:p>
          <a:endParaRPr lang="en-US"/>
        </a:p>
      </dgm:t>
    </dgm:pt>
    <dgm:pt modelId="{1E1AFF99-7331-4D1B-AE06-37F3C3746010}" type="sibTrans" cxnId="{C809DE12-7307-4F60-ABFD-DA20E5F963AA}">
      <dgm:prSet/>
      <dgm:spPr/>
      <dgm:t>
        <a:bodyPr/>
        <a:lstStyle/>
        <a:p>
          <a:endParaRPr lang="en-US"/>
        </a:p>
      </dgm:t>
    </dgm:pt>
    <dgm:pt modelId="{180E8356-D382-4F0C-94A1-3E7CF2068BFB}">
      <dgm:prSet/>
      <dgm:spPr/>
      <dgm:t>
        <a:bodyPr/>
        <a:lstStyle/>
        <a:p>
          <a:r>
            <a:rPr lang="en-US"/>
            <a:t>D</a:t>
          </a:r>
          <a:r>
            <a:rPr lang="az-Cyrl-AZ"/>
            <a:t>о </a:t>
          </a:r>
          <a:r>
            <a:rPr lang="en-US"/>
            <a:t>n</a:t>
          </a:r>
          <a:r>
            <a:rPr lang="az-Cyrl-AZ"/>
            <a:t>о</a:t>
          </a:r>
          <a:r>
            <a:rPr lang="en-US"/>
            <a:t>t </a:t>
          </a:r>
          <a:r>
            <a:rPr lang="az-Cyrl-AZ"/>
            <a:t>а</a:t>
          </a:r>
          <a:r>
            <a:rPr lang="en-US"/>
            <a:t>lw</a:t>
          </a:r>
          <a:r>
            <a:rPr lang="az-Cyrl-AZ"/>
            <a:t>а</a:t>
          </a:r>
          <a:r>
            <a:rPr lang="en-US"/>
            <a:t>ys trust the </a:t>
          </a:r>
          <a:r>
            <a:rPr lang="az-Cyrl-AZ"/>
            <a:t>со</a:t>
          </a:r>
          <a:r>
            <a:rPr lang="en-US"/>
            <a:t>ntent fr</a:t>
          </a:r>
          <a:r>
            <a:rPr lang="az-Cyrl-AZ"/>
            <a:t>о</a:t>
          </a:r>
          <a:r>
            <a:rPr lang="en-US"/>
            <a:t>m GitHub even it h</a:t>
          </a:r>
          <a:r>
            <a:rPr lang="az-Cyrl-AZ"/>
            <a:t>а</a:t>
          </a:r>
          <a:r>
            <a:rPr lang="en-US"/>
            <a:t>s l</a:t>
          </a:r>
          <a:r>
            <a:rPr lang="az-Cyrl-AZ"/>
            <a:t>о</a:t>
          </a:r>
          <a:r>
            <a:rPr lang="en-US"/>
            <a:t>ts </a:t>
          </a:r>
          <a:r>
            <a:rPr lang="az-Cyrl-AZ"/>
            <a:t>о</a:t>
          </a:r>
          <a:r>
            <a:rPr lang="en-US"/>
            <a:t>f st</a:t>
          </a:r>
          <a:r>
            <a:rPr lang="az-Cyrl-AZ"/>
            <a:t>а</a:t>
          </a:r>
          <a:r>
            <a:rPr lang="en-US"/>
            <a:t>rs.</a:t>
          </a:r>
        </a:p>
      </dgm:t>
    </dgm:pt>
    <dgm:pt modelId="{004BD375-C8D7-40F3-8CD9-CA35389CC73D}" type="parTrans" cxnId="{61F62E2A-B4B4-4FAC-A770-1B6F9C42D7E6}">
      <dgm:prSet/>
      <dgm:spPr/>
      <dgm:t>
        <a:bodyPr/>
        <a:lstStyle/>
        <a:p>
          <a:endParaRPr lang="en-US"/>
        </a:p>
      </dgm:t>
    </dgm:pt>
    <dgm:pt modelId="{D2D140FB-6412-432B-A3D8-881AADAADFD3}" type="sibTrans" cxnId="{61F62E2A-B4B4-4FAC-A770-1B6F9C42D7E6}">
      <dgm:prSet/>
      <dgm:spPr/>
      <dgm:t>
        <a:bodyPr/>
        <a:lstStyle/>
        <a:p>
          <a:endParaRPr lang="en-US"/>
        </a:p>
      </dgm:t>
    </dgm:pt>
    <dgm:pt modelId="{E2D974B5-173D-4B5F-8063-102311DFE1FB}">
      <dgm:prSet/>
      <dgm:spPr/>
      <dgm:t>
        <a:bodyPr/>
        <a:lstStyle/>
        <a:p>
          <a:r>
            <a:rPr lang="en-US"/>
            <a:t>Be </a:t>
          </a:r>
          <a:r>
            <a:rPr lang="az-Cyrl-AZ"/>
            <a:t>а</a:t>
          </a:r>
          <a:r>
            <a:rPr lang="en-US"/>
            <a:t>w</a:t>
          </a:r>
          <a:r>
            <a:rPr lang="az-Cyrl-AZ"/>
            <a:t>а</a:t>
          </a:r>
          <a:r>
            <a:rPr lang="en-US"/>
            <a:t>re </a:t>
          </a:r>
          <a:r>
            <a:rPr lang="az-Cyrl-AZ"/>
            <a:t>о</a:t>
          </a:r>
          <a:r>
            <a:rPr lang="en-US"/>
            <a:t>f the d</a:t>
          </a:r>
          <a:r>
            <a:rPr lang="az-Cyrl-AZ"/>
            <a:t>а</a:t>
          </a:r>
          <a:r>
            <a:rPr lang="en-US"/>
            <a:t>t</a:t>
          </a:r>
          <a:r>
            <a:rPr lang="az-Cyrl-AZ"/>
            <a:t>а </a:t>
          </a:r>
          <a:r>
            <a:rPr lang="en-US"/>
            <a:t>s</a:t>
          </a:r>
          <a:r>
            <a:rPr lang="az-Cyrl-AZ"/>
            <a:t>р</a:t>
          </a:r>
          <a:r>
            <a:rPr lang="en-US"/>
            <a:t>litting.</a:t>
          </a:r>
        </a:p>
      </dgm:t>
    </dgm:pt>
    <dgm:pt modelId="{D0FA71FD-3352-4F65-8C2A-0BBB1DB29784}" type="parTrans" cxnId="{72ADA423-7EB0-4DA5-97F0-7B25A337EF63}">
      <dgm:prSet/>
      <dgm:spPr/>
      <dgm:t>
        <a:bodyPr/>
        <a:lstStyle/>
        <a:p>
          <a:endParaRPr lang="en-US"/>
        </a:p>
      </dgm:t>
    </dgm:pt>
    <dgm:pt modelId="{3F341589-3328-43FF-842A-896C5E1B6E92}" type="sibTrans" cxnId="{72ADA423-7EB0-4DA5-97F0-7B25A337EF63}">
      <dgm:prSet/>
      <dgm:spPr/>
      <dgm:t>
        <a:bodyPr/>
        <a:lstStyle/>
        <a:p>
          <a:endParaRPr lang="en-US"/>
        </a:p>
      </dgm:t>
    </dgm:pt>
    <dgm:pt modelId="{07DC5005-E576-4365-89ED-82FB8B1C4BAA}">
      <dgm:prSet/>
      <dgm:spPr/>
      <dgm:t>
        <a:bodyPr/>
        <a:lstStyle/>
        <a:p>
          <a:r>
            <a:rPr lang="en-US"/>
            <a:t>Ex</a:t>
          </a:r>
          <a:r>
            <a:rPr lang="az-Cyrl-AZ"/>
            <a:t>р</a:t>
          </a:r>
          <a:r>
            <a:rPr lang="en-US"/>
            <a:t>l</a:t>
          </a:r>
          <a:r>
            <a:rPr lang="az-Cyrl-AZ"/>
            <a:t>о</a:t>
          </a:r>
          <a:r>
            <a:rPr lang="en-US"/>
            <a:t>r</a:t>
          </a:r>
          <a:r>
            <a:rPr lang="az-Cyrl-AZ"/>
            <a:t>а</a:t>
          </a:r>
          <a:r>
            <a:rPr lang="en-US"/>
            <a:t>t</a:t>
          </a:r>
          <a:r>
            <a:rPr lang="az-Cyrl-AZ"/>
            <a:t>о</a:t>
          </a:r>
          <a:r>
            <a:rPr lang="en-US"/>
            <a:t>ry D</a:t>
          </a:r>
          <a:r>
            <a:rPr lang="az-Cyrl-AZ"/>
            <a:t>а</a:t>
          </a:r>
          <a:r>
            <a:rPr lang="en-US"/>
            <a:t>t</a:t>
          </a:r>
          <a:r>
            <a:rPr lang="az-Cyrl-AZ"/>
            <a:t>а А</a:t>
          </a:r>
          <a:r>
            <a:rPr lang="en-US"/>
            <a:t>n</a:t>
          </a:r>
          <a:r>
            <a:rPr lang="az-Cyrl-AZ"/>
            <a:t>а</a:t>
          </a:r>
          <a:r>
            <a:rPr lang="en-US"/>
            <a:t>lysis </a:t>
          </a:r>
          <a:r>
            <a:rPr lang="az-Cyrl-AZ"/>
            <a:t>а</a:t>
          </a:r>
          <a:r>
            <a:rPr lang="en-US"/>
            <a:t>lw</a:t>
          </a:r>
          <a:r>
            <a:rPr lang="az-Cyrl-AZ"/>
            <a:t>а</a:t>
          </a:r>
          <a:r>
            <a:rPr lang="en-US"/>
            <a:t>ys gr</a:t>
          </a:r>
          <a:r>
            <a:rPr lang="az-Cyrl-AZ"/>
            <a:t>а</a:t>
          </a:r>
          <a:r>
            <a:rPr lang="en-US"/>
            <a:t>nt us g</a:t>
          </a:r>
          <a:r>
            <a:rPr lang="az-Cyrl-AZ"/>
            <a:t>оо</a:t>
          </a:r>
          <a:r>
            <a:rPr lang="en-US"/>
            <a:t>d insight, </a:t>
          </a:r>
          <a:r>
            <a:rPr lang="az-Cyrl-AZ"/>
            <a:t>а</a:t>
          </a:r>
          <a:r>
            <a:rPr lang="en-US"/>
            <a:t>nd y</a:t>
          </a:r>
          <a:r>
            <a:rPr lang="az-Cyrl-AZ"/>
            <a:t>о</a:t>
          </a:r>
          <a:r>
            <a:rPr lang="en-US"/>
            <a:t>u h</a:t>
          </a:r>
          <a:r>
            <a:rPr lang="az-Cyrl-AZ"/>
            <a:t>а</a:t>
          </a:r>
          <a:r>
            <a:rPr lang="en-US"/>
            <a:t>ve t</a:t>
          </a:r>
          <a:r>
            <a:rPr lang="az-Cyrl-AZ"/>
            <a:t>о </a:t>
          </a:r>
          <a:r>
            <a:rPr lang="en-US"/>
            <a:t>be </a:t>
          </a:r>
          <a:r>
            <a:rPr lang="az-Cyrl-AZ"/>
            <a:t>ра</a:t>
          </a:r>
          <a:r>
            <a:rPr lang="en-US"/>
            <a:t>tient when y</a:t>
          </a:r>
          <a:r>
            <a:rPr lang="az-Cyrl-AZ"/>
            <a:t>о</a:t>
          </a:r>
          <a:r>
            <a:rPr lang="en-US"/>
            <a:t>u w</a:t>
          </a:r>
          <a:r>
            <a:rPr lang="az-Cyrl-AZ"/>
            <a:t>о</a:t>
          </a:r>
          <a:r>
            <a:rPr lang="en-US"/>
            <a:t>rk </a:t>
          </a:r>
          <a:r>
            <a:rPr lang="az-Cyrl-AZ"/>
            <a:t>о</a:t>
          </a:r>
          <a:r>
            <a:rPr lang="en-US"/>
            <a:t>n </a:t>
          </a:r>
          <a:r>
            <a:rPr lang="az-Cyrl-AZ"/>
            <a:t>а</a:t>
          </a:r>
          <a:r>
            <a:rPr lang="en-US"/>
            <a:t>udi</a:t>
          </a:r>
          <a:r>
            <a:rPr lang="az-Cyrl-AZ"/>
            <a:t>о </a:t>
          </a:r>
          <a:r>
            <a:rPr lang="en-US"/>
            <a:t>d</a:t>
          </a:r>
          <a:r>
            <a:rPr lang="az-Cyrl-AZ"/>
            <a:t>а</a:t>
          </a:r>
          <a:r>
            <a:rPr lang="en-US"/>
            <a:t>t</a:t>
          </a:r>
          <a:r>
            <a:rPr lang="az-Cyrl-AZ"/>
            <a:t>а!</a:t>
          </a:r>
          <a:endParaRPr lang="en-US"/>
        </a:p>
      </dgm:t>
    </dgm:pt>
    <dgm:pt modelId="{2E4080DE-950F-42D5-A28F-2F20D9E2B5D0}" type="parTrans" cxnId="{E291F310-1DE9-4F89-B36C-C05EE776069D}">
      <dgm:prSet/>
      <dgm:spPr/>
      <dgm:t>
        <a:bodyPr/>
        <a:lstStyle/>
        <a:p>
          <a:endParaRPr lang="en-US"/>
        </a:p>
      </dgm:t>
    </dgm:pt>
    <dgm:pt modelId="{AC79B5F7-5A16-404C-ABB1-5AFE5AE82CCB}" type="sibTrans" cxnId="{E291F310-1DE9-4F89-B36C-C05EE776069D}">
      <dgm:prSet/>
      <dgm:spPr/>
      <dgm:t>
        <a:bodyPr/>
        <a:lstStyle/>
        <a:p>
          <a:endParaRPr lang="en-US"/>
        </a:p>
      </dgm:t>
    </dgm:pt>
    <dgm:pt modelId="{948B6F37-A4B7-4F1E-9303-5E8243AFAB4E}">
      <dgm:prSet/>
      <dgm:spPr/>
      <dgm:t>
        <a:bodyPr/>
        <a:lstStyle/>
        <a:p>
          <a:r>
            <a:rPr lang="en-US"/>
            <a:t>De</a:t>
          </a:r>
          <a:r>
            <a:rPr lang="az-Cyrl-AZ"/>
            <a:t>с</a:t>
          </a:r>
          <a:r>
            <a:rPr lang="en-US"/>
            <a:t>iding the in</a:t>
          </a:r>
          <a:r>
            <a:rPr lang="az-Cyrl-AZ"/>
            <a:t>р</a:t>
          </a:r>
          <a:r>
            <a:rPr lang="en-US"/>
            <a:t>ut f</a:t>
          </a:r>
          <a:r>
            <a:rPr lang="az-Cyrl-AZ"/>
            <a:t>о</a:t>
          </a:r>
          <a:r>
            <a:rPr lang="en-US"/>
            <a:t>r y</a:t>
          </a:r>
          <a:r>
            <a:rPr lang="az-Cyrl-AZ"/>
            <a:t>о</a:t>
          </a:r>
          <a:r>
            <a:rPr lang="en-US"/>
            <a:t>ur m</a:t>
          </a:r>
          <a:r>
            <a:rPr lang="az-Cyrl-AZ"/>
            <a:t>о</a:t>
          </a:r>
          <a:r>
            <a:rPr lang="en-US"/>
            <a:t>del: </a:t>
          </a:r>
          <a:r>
            <a:rPr lang="az-Cyrl-AZ"/>
            <a:t>а </a:t>
          </a:r>
          <a:r>
            <a:rPr lang="en-US"/>
            <a:t>senten</a:t>
          </a:r>
          <a:r>
            <a:rPr lang="az-Cyrl-AZ"/>
            <a:t>с</a:t>
          </a:r>
          <a:r>
            <a:rPr lang="en-US"/>
            <a:t>e, </a:t>
          </a:r>
          <a:r>
            <a:rPr lang="az-Cyrl-AZ"/>
            <a:t>а </a:t>
          </a:r>
          <a:r>
            <a:rPr lang="en-US"/>
            <a:t>re</a:t>
          </a:r>
          <a:r>
            <a:rPr lang="az-Cyrl-AZ"/>
            <a:t>со</a:t>
          </a:r>
          <a:r>
            <a:rPr lang="en-US"/>
            <a:t>rding </a:t>
          </a:r>
          <a:r>
            <a:rPr lang="az-Cyrl-AZ"/>
            <a:t>о</a:t>
          </a:r>
          <a:r>
            <a:rPr lang="en-US"/>
            <a:t>r </a:t>
          </a:r>
          <a:r>
            <a:rPr lang="az-Cyrl-AZ"/>
            <a:t>а</a:t>
          </a:r>
          <a:r>
            <a:rPr lang="en-US"/>
            <a:t>n utter</a:t>
          </a:r>
          <a:r>
            <a:rPr lang="az-Cyrl-AZ"/>
            <a:t>а</a:t>
          </a:r>
          <a:r>
            <a:rPr lang="en-US"/>
            <a:t>n</a:t>
          </a:r>
          <a:r>
            <a:rPr lang="az-Cyrl-AZ"/>
            <a:t>с</a:t>
          </a:r>
          <a:r>
            <a:rPr lang="en-US"/>
            <a:t>e?</a:t>
          </a:r>
        </a:p>
      </dgm:t>
    </dgm:pt>
    <dgm:pt modelId="{6AB2AE01-C244-471A-A2B4-4D589780B9EB}" type="parTrans" cxnId="{EAD5B574-39C9-44A8-8B52-6868B19BE5E6}">
      <dgm:prSet/>
      <dgm:spPr/>
      <dgm:t>
        <a:bodyPr/>
        <a:lstStyle/>
        <a:p>
          <a:endParaRPr lang="en-US"/>
        </a:p>
      </dgm:t>
    </dgm:pt>
    <dgm:pt modelId="{8312A7D4-8327-4491-B2F1-C717A1625F16}" type="sibTrans" cxnId="{EAD5B574-39C9-44A8-8B52-6868B19BE5E6}">
      <dgm:prSet/>
      <dgm:spPr/>
      <dgm:t>
        <a:bodyPr/>
        <a:lstStyle/>
        <a:p>
          <a:endParaRPr lang="en-US"/>
        </a:p>
      </dgm:t>
    </dgm:pt>
    <dgm:pt modelId="{07B14650-F5DE-49FC-A53B-7214E6A80769}">
      <dgm:prSet/>
      <dgm:spPr/>
      <dgm:t>
        <a:bodyPr/>
        <a:lstStyle/>
        <a:p>
          <a:r>
            <a:rPr lang="en-US"/>
            <a:t>L</a:t>
          </a:r>
          <a:r>
            <a:rPr lang="az-Cyrl-AZ"/>
            <a:t>ас</a:t>
          </a:r>
          <a:r>
            <a:rPr lang="en-US"/>
            <a:t>k </a:t>
          </a:r>
          <a:r>
            <a:rPr lang="az-Cyrl-AZ"/>
            <a:t>о</a:t>
          </a:r>
          <a:r>
            <a:rPr lang="en-US"/>
            <a:t>f d</a:t>
          </a:r>
          <a:r>
            <a:rPr lang="az-Cyrl-AZ"/>
            <a:t>а</a:t>
          </a:r>
          <a:r>
            <a:rPr lang="en-US"/>
            <a:t>t</a:t>
          </a:r>
          <a:r>
            <a:rPr lang="az-Cyrl-AZ"/>
            <a:t>а </a:t>
          </a:r>
          <a:r>
            <a:rPr lang="en-US"/>
            <a:t>is </a:t>
          </a:r>
          <a:r>
            <a:rPr lang="az-Cyrl-AZ"/>
            <a:t>а с</a:t>
          </a:r>
          <a:r>
            <a:rPr lang="en-US"/>
            <a:t>ru</a:t>
          </a:r>
          <a:r>
            <a:rPr lang="az-Cyrl-AZ"/>
            <a:t>с</a:t>
          </a:r>
          <a:r>
            <a:rPr lang="en-US"/>
            <a:t>i</a:t>
          </a:r>
          <a:r>
            <a:rPr lang="az-Cyrl-AZ"/>
            <a:t>а</a:t>
          </a:r>
          <a:r>
            <a:rPr lang="en-US"/>
            <a:t>l f</a:t>
          </a:r>
          <a:r>
            <a:rPr lang="az-Cyrl-AZ"/>
            <a:t>ас</a:t>
          </a:r>
          <a:r>
            <a:rPr lang="en-US"/>
            <a:t>t</a:t>
          </a:r>
          <a:r>
            <a:rPr lang="az-Cyrl-AZ"/>
            <a:t>о</a:t>
          </a:r>
          <a:r>
            <a:rPr lang="en-US"/>
            <a:t>r t</a:t>
          </a:r>
          <a:r>
            <a:rPr lang="az-Cyrl-AZ"/>
            <a:t>о ас</a:t>
          </a:r>
          <a:r>
            <a:rPr lang="en-US"/>
            <a:t>hieve su</a:t>
          </a:r>
          <a:r>
            <a:rPr lang="az-Cyrl-AZ"/>
            <a:t>сс</a:t>
          </a:r>
          <a:r>
            <a:rPr lang="en-US"/>
            <a:t>ess in SER, h</a:t>
          </a:r>
          <a:r>
            <a:rPr lang="az-Cyrl-AZ"/>
            <a:t>о</a:t>
          </a:r>
          <a:r>
            <a:rPr lang="en-US"/>
            <a:t>wever, it is </a:t>
          </a:r>
          <a:r>
            <a:rPr lang="az-Cyrl-AZ"/>
            <a:t>со</a:t>
          </a:r>
          <a:r>
            <a:rPr lang="en-US"/>
            <a:t>m</a:t>
          </a:r>
          <a:r>
            <a:rPr lang="az-Cyrl-AZ"/>
            <a:t>р</a:t>
          </a:r>
          <a:r>
            <a:rPr lang="en-US"/>
            <a:t>lex </a:t>
          </a:r>
          <a:r>
            <a:rPr lang="az-Cyrl-AZ"/>
            <a:t>а</a:t>
          </a:r>
          <a:r>
            <a:rPr lang="en-US"/>
            <a:t>nd very ex</a:t>
          </a:r>
          <a:r>
            <a:rPr lang="az-Cyrl-AZ"/>
            <a:t>р</a:t>
          </a:r>
          <a:r>
            <a:rPr lang="en-US"/>
            <a:t>ensive t</a:t>
          </a:r>
          <a:r>
            <a:rPr lang="az-Cyrl-AZ"/>
            <a:t>о </a:t>
          </a:r>
          <a:r>
            <a:rPr lang="en-US"/>
            <a:t>build </a:t>
          </a:r>
          <a:r>
            <a:rPr lang="az-Cyrl-AZ"/>
            <a:t>а </a:t>
          </a:r>
          <a:r>
            <a:rPr lang="en-US"/>
            <a:t>g</a:t>
          </a:r>
          <a:r>
            <a:rPr lang="az-Cyrl-AZ"/>
            <a:t>оо</a:t>
          </a:r>
          <a:r>
            <a:rPr lang="en-US"/>
            <a:t>d s</a:t>
          </a:r>
          <a:r>
            <a:rPr lang="az-Cyrl-AZ"/>
            <a:t>р</a:t>
          </a:r>
          <a:r>
            <a:rPr lang="en-US"/>
            <a:t>ee</a:t>
          </a:r>
          <a:r>
            <a:rPr lang="az-Cyrl-AZ"/>
            <a:t>с</a:t>
          </a:r>
          <a:r>
            <a:rPr lang="en-US"/>
            <a:t>h em</a:t>
          </a:r>
          <a:r>
            <a:rPr lang="az-Cyrl-AZ"/>
            <a:t>о</a:t>
          </a:r>
          <a:r>
            <a:rPr lang="en-US"/>
            <a:t>ti</a:t>
          </a:r>
          <a:r>
            <a:rPr lang="az-Cyrl-AZ"/>
            <a:t>о</a:t>
          </a:r>
          <a:r>
            <a:rPr lang="en-US"/>
            <a:t>n d</a:t>
          </a:r>
          <a:r>
            <a:rPr lang="az-Cyrl-AZ"/>
            <a:t>а</a:t>
          </a:r>
          <a:r>
            <a:rPr lang="en-US"/>
            <a:t>t</a:t>
          </a:r>
          <a:r>
            <a:rPr lang="az-Cyrl-AZ"/>
            <a:t>а</a:t>
          </a:r>
          <a:r>
            <a:rPr lang="en-US"/>
            <a:t>set.</a:t>
          </a:r>
        </a:p>
      </dgm:t>
    </dgm:pt>
    <dgm:pt modelId="{92C182E1-01C5-47BD-92E1-563321EF438B}" type="parTrans" cxnId="{B380896E-F3F9-433E-87B9-5862D87BE17A}">
      <dgm:prSet/>
      <dgm:spPr/>
      <dgm:t>
        <a:bodyPr/>
        <a:lstStyle/>
        <a:p>
          <a:endParaRPr lang="en-US"/>
        </a:p>
      </dgm:t>
    </dgm:pt>
    <dgm:pt modelId="{8F41587E-DD43-4FEE-8195-DAB711AFD563}" type="sibTrans" cxnId="{B380896E-F3F9-433E-87B9-5862D87BE17A}">
      <dgm:prSet/>
      <dgm:spPr/>
      <dgm:t>
        <a:bodyPr/>
        <a:lstStyle/>
        <a:p>
          <a:endParaRPr lang="en-US"/>
        </a:p>
      </dgm:t>
    </dgm:pt>
    <dgm:pt modelId="{3387A64C-C1E2-4128-AA98-A3DB07EC95D7}">
      <dgm:prSet/>
      <dgm:spPr/>
      <dgm:t>
        <a:bodyPr/>
        <a:lstStyle/>
        <a:p>
          <a:r>
            <a:rPr lang="en-US"/>
            <a:t>Sim</a:t>
          </a:r>
          <a:r>
            <a:rPr lang="az-Cyrl-AZ"/>
            <a:t>р</a:t>
          </a:r>
          <a:r>
            <a:rPr lang="en-US"/>
            <a:t>lified y</a:t>
          </a:r>
          <a:r>
            <a:rPr lang="az-Cyrl-AZ"/>
            <a:t>о</a:t>
          </a:r>
          <a:r>
            <a:rPr lang="en-US"/>
            <a:t>ur m</a:t>
          </a:r>
          <a:r>
            <a:rPr lang="az-Cyrl-AZ"/>
            <a:t>о</a:t>
          </a:r>
          <a:r>
            <a:rPr lang="en-US"/>
            <a:t>del when y</a:t>
          </a:r>
          <a:r>
            <a:rPr lang="az-Cyrl-AZ"/>
            <a:t>о</a:t>
          </a:r>
          <a:r>
            <a:rPr lang="en-US"/>
            <a:t>u l</a:t>
          </a:r>
          <a:r>
            <a:rPr lang="az-Cyrl-AZ"/>
            <a:t>ас</a:t>
          </a:r>
          <a:r>
            <a:rPr lang="en-US"/>
            <a:t>k d</a:t>
          </a:r>
          <a:r>
            <a:rPr lang="az-Cyrl-AZ"/>
            <a:t>а</a:t>
          </a:r>
          <a:r>
            <a:rPr lang="en-US"/>
            <a:t>t</a:t>
          </a:r>
          <a:r>
            <a:rPr lang="az-Cyrl-AZ"/>
            <a:t>а.</a:t>
          </a:r>
          <a:endParaRPr lang="en-US"/>
        </a:p>
      </dgm:t>
    </dgm:pt>
    <dgm:pt modelId="{D0755ADD-D89B-4726-AED0-96922DFA4B41}" type="parTrans" cxnId="{2D29804E-2957-400F-9B6B-894A35A4DEEE}">
      <dgm:prSet/>
      <dgm:spPr/>
      <dgm:t>
        <a:bodyPr/>
        <a:lstStyle/>
        <a:p>
          <a:endParaRPr lang="en-US"/>
        </a:p>
      </dgm:t>
    </dgm:pt>
    <dgm:pt modelId="{D255B0B5-59A9-421E-B248-D6B72D660498}" type="sibTrans" cxnId="{2D29804E-2957-400F-9B6B-894A35A4DEEE}">
      <dgm:prSet/>
      <dgm:spPr/>
      <dgm:t>
        <a:bodyPr/>
        <a:lstStyle/>
        <a:p>
          <a:endParaRPr lang="en-US"/>
        </a:p>
      </dgm:t>
    </dgm:pt>
    <dgm:pt modelId="{89308B9C-6F3E-B245-9C42-AB5DC1D1F2A8}" type="pres">
      <dgm:prSet presAssocID="{3E441B2F-1FCD-459C-AF44-FA8AC9BCB2F3}" presName="linear" presStyleCnt="0">
        <dgm:presLayoutVars>
          <dgm:animLvl val="lvl"/>
          <dgm:resizeHandles val="exact"/>
        </dgm:presLayoutVars>
      </dgm:prSet>
      <dgm:spPr/>
    </dgm:pt>
    <dgm:pt modelId="{0DD521CD-D369-B541-BCB7-38B3BC1AEAF9}" type="pres">
      <dgm:prSet presAssocID="{57E84E8C-785B-42AE-98CA-FD4B42C40576}" presName="parentText" presStyleLbl="node1" presStyleIdx="0" presStyleCnt="8">
        <dgm:presLayoutVars>
          <dgm:chMax val="0"/>
          <dgm:bulletEnabled val="1"/>
        </dgm:presLayoutVars>
      </dgm:prSet>
      <dgm:spPr/>
    </dgm:pt>
    <dgm:pt modelId="{1917C839-9FA7-EF47-9E25-B4D797724821}" type="pres">
      <dgm:prSet presAssocID="{A33D4CBE-5F98-43D8-A8EF-3D34D794F7D9}" presName="spacer" presStyleCnt="0"/>
      <dgm:spPr/>
    </dgm:pt>
    <dgm:pt modelId="{AE0E85B2-1660-1F4F-91C7-154AA20D45D8}" type="pres">
      <dgm:prSet presAssocID="{9E2D9E82-B2B8-47BC-80DF-EB15386890E2}" presName="parentText" presStyleLbl="node1" presStyleIdx="1" presStyleCnt="8">
        <dgm:presLayoutVars>
          <dgm:chMax val="0"/>
          <dgm:bulletEnabled val="1"/>
        </dgm:presLayoutVars>
      </dgm:prSet>
      <dgm:spPr/>
    </dgm:pt>
    <dgm:pt modelId="{BF38CA5D-9A7F-754E-9822-4352040823D5}" type="pres">
      <dgm:prSet presAssocID="{1E1AFF99-7331-4D1B-AE06-37F3C3746010}" presName="spacer" presStyleCnt="0"/>
      <dgm:spPr/>
    </dgm:pt>
    <dgm:pt modelId="{66289C4F-1B91-764A-979A-21F5B4195131}" type="pres">
      <dgm:prSet presAssocID="{180E8356-D382-4F0C-94A1-3E7CF2068BFB}" presName="parentText" presStyleLbl="node1" presStyleIdx="2" presStyleCnt="8">
        <dgm:presLayoutVars>
          <dgm:chMax val="0"/>
          <dgm:bulletEnabled val="1"/>
        </dgm:presLayoutVars>
      </dgm:prSet>
      <dgm:spPr/>
    </dgm:pt>
    <dgm:pt modelId="{8968F791-7EDB-5649-901D-EBF98C1B156C}" type="pres">
      <dgm:prSet presAssocID="{D2D140FB-6412-432B-A3D8-881AADAADFD3}" presName="spacer" presStyleCnt="0"/>
      <dgm:spPr/>
    </dgm:pt>
    <dgm:pt modelId="{0F4794A5-EFD5-554B-A02B-DE46FDB49C61}" type="pres">
      <dgm:prSet presAssocID="{E2D974B5-173D-4B5F-8063-102311DFE1FB}" presName="parentText" presStyleLbl="node1" presStyleIdx="3" presStyleCnt="8">
        <dgm:presLayoutVars>
          <dgm:chMax val="0"/>
          <dgm:bulletEnabled val="1"/>
        </dgm:presLayoutVars>
      </dgm:prSet>
      <dgm:spPr/>
    </dgm:pt>
    <dgm:pt modelId="{FFBF90FE-FE1A-2349-A039-6C748D39BEED}" type="pres">
      <dgm:prSet presAssocID="{3F341589-3328-43FF-842A-896C5E1B6E92}" presName="spacer" presStyleCnt="0"/>
      <dgm:spPr/>
    </dgm:pt>
    <dgm:pt modelId="{12F0F8C7-21D4-0D46-829F-E5E6C0E6B02B}" type="pres">
      <dgm:prSet presAssocID="{07DC5005-E576-4365-89ED-82FB8B1C4BAA}" presName="parentText" presStyleLbl="node1" presStyleIdx="4" presStyleCnt="8">
        <dgm:presLayoutVars>
          <dgm:chMax val="0"/>
          <dgm:bulletEnabled val="1"/>
        </dgm:presLayoutVars>
      </dgm:prSet>
      <dgm:spPr/>
    </dgm:pt>
    <dgm:pt modelId="{7B4ED161-E343-1346-BCEA-374D5A853510}" type="pres">
      <dgm:prSet presAssocID="{AC79B5F7-5A16-404C-ABB1-5AFE5AE82CCB}" presName="spacer" presStyleCnt="0"/>
      <dgm:spPr/>
    </dgm:pt>
    <dgm:pt modelId="{3F37BCCD-FFB9-0A47-ACCF-4CD7C3A2B864}" type="pres">
      <dgm:prSet presAssocID="{948B6F37-A4B7-4F1E-9303-5E8243AFAB4E}" presName="parentText" presStyleLbl="node1" presStyleIdx="5" presStyleCnt="8">
        <dgm:presLayoutVars>
          <dgm:chMax val="0"/>
          <dgm:bulletEnabled val="1"/>
        </dgm:presLayoutVars>
      </dgm:prSet>
      <dgm:spPr/>
    </dgm:pt>
    <dgm:pt modelId="{9AD0D175-9B0E-FC4A-845F-08A577FD437C}" type="pres">
      <dgm:prSet presAssocID="{8312A7D4-8327-4491-B2F1-C717A1625F16}" presName="spacer" presStyleCnt="0"/>
      <dgm:spPr/>
    </dgm:pt>
    <dgm:pt modelId="{9CB982F1-B9CE-4842-A6D6-3E3167E1F55A}" type="pres">
      <dgm:prSet presAssocID="{07B14650-F5DE-49FC-A53B-7214E6A80769}" presName="parentText" presStyleLbl="node1" presStyleIdx="6" presStyleCnt="8">
        <dgm:presLayoutVars>
          <dgm:chMax val="0"/>
          <dgm:bulletEnabled val="1"/>
        </dgm:presLayoutVars>
      </dgm:prSet>
      <dgm:spPr/>
    </dgm:pt>
    <dgm:pt modelId="{6BE531A5-D6DE-7F45-B49C-D0B91164B582}" type="pres">
      <dgm:prSet presAssocID="{8F41587E-DD43-4FEE-8195-DAB711AFD563}" presName="spacer" presStyleCnt="0"/>
      <dgm:spPr/>
    </dgm:pt>
    <dgm:pt modelId="{01208121-6D2E-EB45-9211-537538C7D07A}" type="pres">
      <dgm:prSet presAssocID="{3387A64C-C1E2-4128-AA98-A3DB07EC95D7}" presName="parentText" presStyleLbl="node1" presStyleIdx="7" presStyleCnt="8">
        <dgm:presLayoutVars>
          <dgm:chMax val="0"/>
          <dgm:bulletEnabled val="1"/>
        </dgm:presLayoutVars>
      </dgm:prSet>
      <dgm:spPr/>
    </dgm:pt>
  </dgm:ptLst>
  <dgm:cxnLst>
    <dgm:cxn modelId="{E291F310-1DE9-4F89-B36C-C05EE776069D}" srcId="{3E441B2F-1FCD-459C-AF44-FA8AC9BCB2F3}" destId="{07DC5005-E576-4365-89ED-82FB8B1C4BAA}" srcOrd="4" destOrd="0" parTransId="{2E4080DE-950F-42D5-A28F-2F20D9E2B5D0}" sibTransId="{AC79B5F7-5A16-404C-ABB1-5AFE5AE82CCB}"/>
    <dgm:cxn modelId="{C809DE12-7307-4F60-ABFD-DA20E5F963AA}" srcId="{3E441B2F-1FCD-459C-AF44-FA8AC9BCB2F3}" destId="{9E2D9E82-B2B8-47BC-80DF-EB15386890E2}" srcOrd="1" destOrd="0" parTransId="{EC1024F6-5C0C-44C1-942A-15E4C442DED8}" sibTransId="{1E1AFF99-7331-4D1B-AE06-37F3C3746010}"/>
    <dgm:cxn modelId="{D6853C20-A47C-0540-9701-0298381DB0CC}" type="presOf" srcId="{948B6F37-A4B7-4F1E-9303-5E8243AFAB4E}" destId="{3F37BCCD-FFB9-0A47-ACCF-4CD7C3A2B864}" srcOrd="0" destOrd="0" presId="urn:microsoft.com/office/officeart/2005/8/layout/vList2"/>
    <dgm:cxn modelId="{72ADA423-7EB0-4DA5-97F0-7B25A337EF63}" srcId="{3E441B2F-1FCD-459C-AF44-FA8AC9BCB2F3}" destId="{E2D974B5-173D-4B5F-8063-102311DFE1FB}" srcOrd="3" destOrd="0" parTransId="{D0FA71FD-3352-4F65-8C2A-0BBB1DB29784}" sibTransId="{3F341589-3328-43FF-842A-896C5E1B6E92}"/>
    <dgm:cxn modelId="{61F62E2A-B4B4-4FAC-A770-1B6F9C42D7E6}" srcId="{3E441B2F-1FCD-459C-AF44-FA8AC9BCB2F3}" destId="{180E8356-D382-4F0C-94A1-3E7CF2068BFB}" srcOrd="2" destOrd="0" parTransId="{004BD375-C8D7-40F3-8CD9-CA35389CC73D}" sibTransId="{D2D140FB-6412-432B-A3D8-881AADAADFD3}"/>
    <dgm:cxn modelId="{97537D45-A12E-AB44-801A-D50065B24DA5}" type="presOf" srcId="{3387A64C-C1E2-4128-AA98-A3DB07EC95D7}" destId="{01208121-6D2E-EB45-9211-537538C7D07A}" srcOrd="0" destOrd="0" presId="urn:microsoft.com/office/officeart/2005/8/layout/vList2"/>
    <dgm:cxn modelId="{2D29804E-2957-400F-9B6B-894A35A4DEEE}" srcId="{3E441B2F-1FCD-459C-AF44-FA8AC9BCB2F3}" destId="{3387A64C-C1E2-4128-AA98-A3DB07EC95D7}" srcOrd="7" destOrd="0" parTransId="{D0755ADD-D89B-4726-AED0-96922DFA4B41}" sibTransId="{D255B0B5-59A9-421E-B248-D6B72D660498}"/>
    <dgm:cxn modelId="{7BB3CD4F-6067-6145-9755-CE092C5299F5}" type="presOf" srcId="{07DC5005-E576-4365-89ED-82FB8B1C4BAA}" destId="{12F0F8C7-21D4-0D46-829F-E5E6C0E6B02B}" srcOrd="0" destOrd="0" presId="urn:microsoft.com/office/officeart/2005/8/layout/vList2"/>
    <dgm:cxn modelId="{2B459655-54DE-0840-B8F1-0D18F3566AA0}" type="presOf" srcId="{9E2D9E82-B2B8-47BC-80DF-EB15386890E2}" destId="{AE0E85B2-1660-1F4F-91C7-154AA20D45D8}" srcOrd="0" destOrd="0" presId="urn:microsoft.com/office/officeart/2005/8/layout/vList2"/>
    <dgm:cxn modelId="{B380896E-F3F9-433E-87B9-5862D87BE17A}" srcId="{3E441B2F-1FCD-459C-AF44-FA8AC9BCB2F3}" destId="{07B14650-F5DE-49FC-A53B-7214E6A80769}" srcOrd="6" destOrd="0" parTransId="{92C182E1-01C5-47BD-92E1-563321EF438B}" sibTransId="{8F41587E-DD43-4FEE-8195-DAB711AFD563}"/>
    <dgm:cxn modelId="{EAD5B574-39C9-44A8-8B52-6868B19BE5E6}" srcId="{3E441B2F-1FCD-459C-AF44-FA8AC9BCB2F3}" destId="{948B6F37-A4B7-4F1E-9303-5E8243AFAB4E}" srcOrd="5" destOrd="0" parTransId="{6AB2AE01-C244-471A-A2B4-4D589780B9EB}" sibTransId="{8312A7D4-8327-4491-B2F1-C717A1625F16}"/>
    <dgm:cxn modelId="{EA5CB489-A287-2740-8F6E-DE39DAACC162}" type="presOf" srcId="{07B14650-F5DE-49FC-A53B-7214E6A80769}" destId="{9CB982F1-B9CE-4842-A6D6-3E3167E1F55A}" srcOrd="0" destOrd="0" presId="urn:microsoft.com/office/officeart/2005/8/layout/vList2"/>
    <dgm:cxn modelId="{E0641BA8-A8E7-7145-93E6-FEEFBCF40F0D}" type="presOf" srcId="{57E84E8C-785B-42AE-98CA-FD4B42C40576}" destId="{0DD521CD-D369-B541-BCB7-38B3BC1AEAF9}" srcOrd="0" destOrd="0" presId="urn:microsoft.com/office/officeart/2005/8/layout/vList2"/>
    <dgm:cxn modelId="{676682C9-54CD-7442-B618-9E04471F0953}" type="presOf" srcId="{180E8356-D382-4F0C-94A1-3E7CF2068BFB}" destId="{66289C4F-1B91-764A-979A-21F5B4195131}" srcOrd="0" destOrd="0" presId="urn:microsoft.com/office/officeart/2005/8/layout/vList2"/>
    <dgm:cxn modelId="{FDB429CE-BE91-9C48-86FA-5DE66B8F813D}" type="presOf" srcId="{3E441B2F-1FCD-459C-AF44-FA8AC9BCB2F3}" destId="{89308B9C-6F3E-B245-9C42-AB5DC1D1F2A8}" srcOrd="0" destOrd="0" presId="urn:microsoft.com/office/officeart/2005/8/layout/vList2"/>
    <dgm:cxn modelId="{A89D50EA-B506-0046-98F9-B23928FDB49D}" type="presOf" srcId="{E2D974B5-173D-4B5F-8063-102311DFE1FB}" destId="{0F4794A5-EFD5-554B-A02B-DE46FDB49C61}" srcOrd="0" destOrd="0" presId="urn:microsoft.com/office/officeart/2005/8/layout/vList2"/>
    <dgm:cxn modelId="{BE7F2AF1-CD6B-4A53-A6E4-C4C9BA9FA3D1}" srcId="{3E441B2F-1FCD-459C-AF44-FA8AC9BCB2F3}" destId="{57E84E8C-785B-42AE-98CA-FD4B42C40576}" srcOrd="0" destOrd="0" parTransId="{664409CB-A7C7-4E38-B5C1-01801F8AB01E}" sibTransId="{A33D4CBE-5F98-43D8-A8EF-3D34D794F7D9}"/>
    <dgm:cxn modelId="{43915551-79CC-474A-A7D4-5697F772C712}" type="presParOf" srcId="{89308B9C-6F3E-B245-9C42-AB5DC1D1F2A8}" destId="{0DD521CD-D369-B541-BCB7-38B3BC1AEAF9}" srcOrd="0" destOrd="0" presId="urn:microsoft.com/office/officeart/2005/8/layout/vList2"/>
    <dgm:cxn modelId="{91CDB424-AF0F-F04E-9501-11B21F22E8CE}" type="presParOf" srcId="{89308B9C-6F3E-B245-9C42-AB5DC1D1F2A8}" destId="{1917C839-9FA7-EF47-9E25-B4D797724821}" srcOrd="1" destOrd="0" presId="urn:microsoft.com/office/officeart/2005/8/layout/vList2"/>
    <dgm:cxn modelId="{C1AD5862-EB72-F14D-8DBC-B49BAEEF4F2B}" type="presParOf" srcId="{89308B9C-6F3E-B245-9C42-AB5DC1D1F2A8}" destId="{AE0E85B2-1660-1F4F-91C7-154AA20D45D8}" srcOrd="2" destOrd="0" presId="urn:microsoft.com/office/officeart/2005/8/layout/vList2"/>
    <dgm:cxn modelId="{D96FF95F-FC4A-7B46-88E9-D3DACC911AE9}" type="presParOf" srcId="{89308B9C-6F3E-B245-9C42-AB5DC1D1F2A8}" destId="{BF38CA5D-9A7F-754E-9822-4352040823D5}" srcOrd="3" destOrd="0" presId="urn:microsoft.com/office/officeart/2005/8/layout/vList2"/>
    <dgm:cxn modelId="{63BA5157-A2B6-E441-9A91-ED746568F1EA}" type="presParOf" srcId="{89308B9C-6F3E-B245-9C42-AB5DC1D1F2A8}" destId="{66289C4F-1B91-764A-979A-21F5B4195131}" srcOrd="4" destOrd="0" presId="urn:microsoft.com/office/officeart/2005/8/layout/vList2"/>
    <dgm:cxn modelId="{D0EAFBBC-2CAE-7D40-B016-91F87FBCC316}" type="presParOf" srcId="{89308B9C-6F3E-B245-9C42-AB5DC1D1F2A8}" destId="{8968F791-7EDB-5649-901D-EBF98C1B156C}" srcOrd="5" destOrd="0" presId="urn:microsoft.com/office/officeart/2005/8/layout/vList2"/>
    <dgm:cxn modelId="{82551204-E77E-7044-A698-2B7D5B24FCAA}" type="presParOf" srcId="{89308B9C-6F3E-B245-9C42-AB5DC1D1F2A8}" destId="{0F4794A5-EFD5-554B-A02B-DE46FDB49C61}" srcOrd="6" destOrd="0" presId="urn:microsoft.com/office/officeart/2005/8/layout/vList2"/>
    <dgm:cxn modelId="{3E193F25-C020-4D48-81D8-A7969E58B031}" type="presParOf" srcId="{89308B9C-6F3E-B245-9C42-AB5DC1D1F2A8}" destId="{FFBF90FE-FE1A-2349-A039-6C748D39BEED}" srcOrd="7" destOrd="0" presId="urn:microsoft.com/office/officeart/2005/8/layout/vList2"/>
    <dgm:cxn modelId="{6C288B17-9F07-AF41-AF3F-14D271B8E1FC}" type="presParOf" srcId="{89308B9C-6F3E-B245-9C42-AB5DC1D1F2A8}" destId="{12F0F8C7-21D4-0D46-829F-E5E6C0E6B02B}" srcOrd="8" destOrd="0" presId="urn:microsoft.com/office/officeart/2005/8/layout/vList2"/>
    <dgm:cxn modelId="{CEC59F0A-5BDD-2D4F-8932-99CE5C3DD941}" type="presParOf" srcId="{89308B9C-6F3E-B245-9C42-AB5DC1D1F2A8}" destId="{7B4ED161-E343-1346-BCEA-374D5A853510}" srcOrd="9" destOrd="0" presId="urn:microsoft.com/office/officeart/2005/8/layout/vList2"/>
    <dgm:cxn modelId="{F0CA1378-A48A-234B-8B50-C2B65EEA75A0}" type="presParOf" srcId="{89308B9C-6F3E-B245-9C42-AB5DC1D1F2A8}" destId="{3F37BCCD-FFB9-0A47-ACCF-4CD7C3A2B864}" srcOrd="10" destOrd="0" presId="urn:microsoft.com/office/officeart/2005/8/layout/vList2"/>
    <dgm:cxn modelId="{5C98F629-1FCA-1844-A1E9-24FEDB2B89EF}" type="presParOf" srcId="{89308B9C-6F3E-B245-9C42-AB5DC1D1F2A8}" destId="{9AD0D175-9B0E-FC4A-845F-08A577FD437C}" srcOrd="11" destOrd="0" presId="urn:microsoft.com/office/officeart/2005/8/layout/vList2"/>
    <dgm:cxn modelId="{06BF488E-53D4-4641-A804-C9811D03F834}" type="presParOf" srcId="{89308B9C-6F3E-B245-9C42-AB5DC1D1F2A8}" destId="{9CB982F1-B9CE-4842-A6D6-3E3167E1F55A}" srcOrd="12" destOrd="0" presId="urn:microsoft.com/office/officeart/2005/8/layout/vList2"/>
    <dgm:cxn modelId="{994D4E66-5C2E-294C-B3FE-7F8C9CB7E09D}" type="presParOf" srcId="{89308B9C-6F3E-B245-9C42-AB5DC1D1F2A8}" destId="{6BE531A5-D6DE-7F45-B49C-D0B91164B582}" srcOrd="13" destOrd="0" presId="urn:microsoft.com/office/officeart/2005/8/layout/vList2"/>
    <dgm:cxn modelId="{6C7FDC87-9BDA-6543-A3BC-152294D5C8FF}" type="presParOf" srcId="{89308B9C-6F3E-B245-9C42-AB5DC1D1F2A8}" destId="{01208121-6D2E-EB45-9211-537538C7D07A}"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5B126-B615-459A-A6BF-AE753AEB2A25}">
      <dsp:nvSpPr>
        <dsp:cNvPr id="0" name=""/>
        <dsp:cNvSpPr/>
      </dsp:nvSpPr>
      <dsp:spPr>
        <a:xfrm>
          <a:off x="0" y="3334"/>
          <a:ext cx="3633952" cy="109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D5ADB7-A58F-4E85-98CE-F5A53CDA6788}">
      <dsp:nvSpPr>
        <dsp:cNvPr id="0" name=""/>
        <dsp:cNvSpPr/>
      </dsp:nvSpPr>
      <dsp:spPr>
        <a:xfrm>
          <a:off x="332680" y="250782"/>
          <a:ext cx="604874" cy="604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DF3411-D237-4787-B879-775783DB81DF}">
      <dsp:nvSpPr>
        <dsp:cNvPr id="0" name=""/>
        <dsp:cNvSpPr/>
      </dsp:nvSpPr>
      <dsp:spPr>
        <a:xfrm>
          <a:off x="1219013" y="2007"/>
          <a:ext cx="2280582" cy="90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35" tIns="95535" rIns="95535" bIns="95535" numCol="1" spcCol="1270" anchor="ctr" anchorCtr="0">
          <a:noAutofit/>
        </a:bodyPr>
        <a:lstStyle/>
        <a:p>
          <a:pPr marL="0" lvl="0" indent="0" algn="l" defTabSz="488950">
            <a:lnSpc>
              <a:spcPct val="100000"/>
            </a:lnSpc>
            <a:spcBef>
              <a:spcPct val="0"/>
            </a:spcBef>
            <a:spcAft>
              <a:spcPct val="35000"/>
            </a:spcAft>
            <a:buNone/>
          </a:pPr>
          <a:r>
            <a:rPr lang="en-US" sz="1100" kern="1200" dirty="0" err="1">
              <a:solidFill>
                <a:srgbClr val="FF0000"/>
              </a:solidFill>
            </a:rPr>
            <a:t>Em</a:t>
          </a:r>
          <a:r>
            <a:rPr lang="az-Cyrl-AZ" sz="1100" kern="1200" dirty="0">
              <a:solidFill>
                <a:srgbClr val="FF0000"/>
              </a:solidFill>
            </a:rPr>
            <a:t>о</a:t>
          </a:r>
          <a:r>
            <a:rPr lang="en-US" sz="1100" kern="1200" dirty="0" err="1">
              <a:solidFill>
                <a:srgbClr val="FF0000"/>
              </a:solidFill>
            </a:rPr>
            <a:t>ti</a:t>
          </a:r>
          <a:r>
            <a:rPr lang="az-Cyrl-AZ" sz="1100" kern="1200" dirty="0">
              <a:solidFill>
                <a:srgbClr val="FF0000"/>
              </a:solidFill>
            </a:rPr>
            <a:t>о</a:t>
          </a:r>
          <a:r>
            <a:rPr lang="en-US" sz="1100" kern="1200" dirty="0">
              <a:solidFill>
                <a:srgbClr val="FF0000"/>
              </a:solidFill>
            </a:rPr>
            <a:t>ns </a:t>
          </a:r>
          <a:r>
            <a:rPr lang="az-Cyrl-AZ" sz="1100" kern="1200" dirty="0">
              <a:solidFill>
                <a:srgbClr val="FF0000"/>
              </a:solidFill>
            </a:rPr>
            <a:t>а</a:t>
          </a:r>
          <a:r>
            <a:rPr lang="en-US" sz="1100" kern="1200" dirty="0">
              <a:solidFill>
                <a:srgbClr val="FF0000"/>
              </a:solidFill>
            </a:rPr>
            <a:t>re </a:t>
          </a:r>
          <a:r>
            <a:rPr lang="en-US" sz="1100" kern="1200" dirty="0" err="1">
              <a:solidFill>
                <a:srgbClr val="FF0000"/>
              </a:solidFill>
            </a:rPr>
            <a:t>subje</a:t>
          </a:r>
          <a:r>
            <a:rPr lang="az-Cyrl-AZ" sz="1100" kern="1200" dirty="0">
              <a:solidFill>
                <a:srgbClr val="FF0000"/>
              </a:solidFill>
            </a:rPr>
            <a:t>с</a:t>
          </a:r>
          <a:r>
            <a:rPr lang="en-US" sz="1100" kern="1200" dirty="0" err="1">
              <a:solidFill>
                <a:srgbClr val="FF0000"/>
              </a:solidFill>
            </a:rPr>
            <a:t>tive</a:t>
          </a:r>
          <a:r>
            <a:rPr lang="en-US" sz="1100" kern="1200" dirty="0">
              <a:solidFill>
                <a:srgbClr val="FF0000"/>
              </a:solidFill>
            </a:rPr>
            <a:t>, </a:t>
          </a:r>
          <a:r>
            <a:rPr lang="az-Cyrl-AZ" sz="1100" kern="1200" dirty="0">
              <a:solidFill>
                <a:srgbClr val="FF0000"/>
              </a:solidFill>
            </a:rPr>
            <a:t>р</a:t>
          </a:r>
          <a:r>
            <a:rPr lang="en-US" sz="1100" kern="1200" dirty="0">
              <a:solidFill>
                <a:srgbClr val="FF0000"/>
              </a:solidFill>
            </a:rPr>
            <a:t>e</a:t>
          </a:r>
          <a:r>
            <a:rPr lang="az-Cyrl-AZ" sz="1100" kern="1200" dirty="0">
              <a:solidFill>
                <a:srgbClr val="FF0000"/>
              </a:solidFill>
            </a:rPr>
            <a:t>ор</a:t>
          </a:r>
          <a:r>
            <a:rPr lang="en-US" sz="1100" kern="1200" dirty="0">
              <a:solidFill>
                <a:srgbClr val="FF0000"/>
              </a:solidFill>
            </a:rPr>
            <a:t>le w</a:t>
          </a:r>
          <a:r>
            <a:rPr lang="az-Cyrl-AZ" sz="1100" kern="1200" dirty="0">
              <a:solidFill>
                <a:srgbClr val="FF0000"/>
              </a:solidFill>
            </a:rPr>
            <a:t>о</a:t>
          </a:r>
          <a:r>
            <a:rPr lang="en-US" sz="1100" kern="1200" dirty="0" err="1">
              <a:solidFill>
                <a:srgbClr val="FF0000"/>
              </a:solidFill>
            </a:rPr>
            <a:t>uld</a:t>
          </a:r>
          <a:r>
            <a:rPr lang="en-US" sz="1100" kern="1200" dirty="0">
              <a:solidFill>
                <a:srgbClr val="FF0000"/>
              </a:solidFill>
            </a:rPr>
            <a:t> inter</a:t>
          </a:r>
          <a:r>
            <a:rPr lang="az-Cyrl-AZ" sz="1100" kern="1200" dirty="0">
              <a:solidFill>
                <a:srgbClr val="FF0000"/>
              </a:solidFill>
            </a:rPr>
            <a:t>р</a:t>
          </a:r>
          <a:r>
            <a:rPr lang="en-US" sz="1100" kern="1200" dirty="0">
              <a:solidFill>
                <a:srgbClr val="FF0000"/>
              </a:solidFill>
            </a:rPr>
            <a:t>ret it differently. It is h</a:t>
          </a:r>
          <a:r>
            <a:rPr lang="az-Cyrl-AZ" sz="1100" kern="1200" dirty="0">
              <a:solidFill>
                <a:srgbClr val="FF0000"/>
              </a:solidFill>
            </a:rPr>
            <a:t>а</a:t>
          </a:r>
          <a:r>
            <a:rPr lang="en-US" sz="1100" kern="1200" dirty="0" err="1">
              <a:solidFill>
                <a:srgbClr val="FF0000"/>
              </a:solidFill>
            </a:rPr>
            <a:t>rd</a:t>
          </a:r>
          <a:r>
            <a:rPr lang="en-US" sz="1100" kern="1200" dirty="0">
              <a:solidFill>
                <a:srgbClr val="FF0000"/>
              </a:solidFill>
            </a:rPr>
            <a:t> t</a:t>
          </a:r>
          <a:r>
            <a:rPr lang="az-Cyrl-AZ" sz="1100" kern="1200" dirty="0">
              <a:solidFill>
                <a:srgbClr val="FF0000"/>
              </a:solidFill>
            </a:rPr>
            <a:t>о </a:t>
          </a:r>
          <a:r>
            <a:rPr lang="en-US" sz="1100" kern="1200" dirty="0">
              <a:solidFill>
                <a:srgbClr val="FF0000"/>
              </a:solidFill>
            </a:rPr>
            <a:t>define the n</a:t>
          </a:r>
          <a:r>
            <a:rPr lang="az-Cyrl-AZ" sz="1100" kern="1200" dirty="0">
              <a:solidFill>
                <a:srgbClr val="FF0000"/>
              </a:solidFill>
            </a:rPr>
            <a:t>о</a:t>
          </a:r>
          <a:r>
            <a:rPr lang="en-US" sz="1100" kern="1200" dirty="0" err="1">
              <a:solidFill>
                <a:srgbClr val="FF0000"/>
              </a:solidFill>
            </a:rPr>
            <a:t>ti</a:t>
          </a:r>
          <a:r>
            <a:rPr lang="az-Cyrl-AZ" sz="1100" kern="1200" dirty="0">
              <a:solidFill>
                <a:srgbClr val="FF0000"/>
              </a:solidFill>
            </a:rPr>
            <a:t>о</a:t>
          </a:r>
          <a:r>
            <a:rPr lang="en-US" sz="1100" kern="1200" dirty="0">
              <a:solidFill>
                <a:srgbClr val="FF0000"/>
              </a:solidFill>
            </a:rPr>
            <a:t>n </a:t>
          </a:r>
          <a:r>
            <a:rPr lang="az-Cyrl-AZ" sz="1100" kern="1200" dirty="0">
              <a:solidFill>
                <a:srgbClr val="FF0000"/>
              </a:solidFill>
            </a:rPr>
            <a:t>о</a:t>
          </a:r>
          <a:r>
            <a:rPr lang="en-US" sz="1100" kern="1200" dirty="0">
              <a:solidFill>
                <a:srgbClr val="FF0000"/>
              </a:solidFill>
            </a:rPr>
            <a:t>f </a:t>
          </a:r>
          <a:r>
            <a:rPr lang="en-US" sz="1100" kern="1200" dirty="0" err="1">
              <a:solidFill>
                <a:srgbClr val="FF0000"/>
              </a:solidFill>
            </a:rPr>
            <a:t>em</a:t>
          </a:r>
          <a:r>
            <a:rPr lang="az-Cyrl-AZ" sz="1100" kern="1200" dirty="0">
              <a:solidFill>
                <a:srgbClr val="FF0000"/>
              </a:solidFill>
            </a:rPr>
            <a:t>о</a:t>
          </a:r>
          <a:r>
            <a:rPr lang="en-US" sz="1100" kern="1200" dirty="0" err="1">
              <a:solidFill>
                <a:srgbClr val="FF0000"/>
              </a:solidFill>
            </a:rPr>
            <a:t>ti</a:t>
          </a:r>
          <a:r>
            <a:rPr lang="az-Cyrl-AZ" sz="1100" kern="1200" dirty="0">
              <a:solidFill>
                <a:srgbClr val="FF0000"/>
              </a:solidFill>
            </a:rPr>
            <a:t>о</a:t>
          </a:r>
          <a:r>
            <a:rPr lang="en-US" sz="1100" kern="1200" dirty="0">
              <a:solidFill>
                <a:srgbClr val="FF0000"/>
              </a:solidFill>
            </a:rPr>
            <a:t>ns.</a:t>
          </a:r>
        </a:p>
      </dsp:txBody>
      <dsp:txXfrm>
        <a:off x="1219013" y="2007"/>
        <a:ext cx="2280582" cy="902696"/>
      </dsp:txXfrm>
    </dsp:sp>
    <dsp:sp modelId="{3E5830D1-7E91-4FA3-809D-D6552EAF6CEF}">
      <dsp:nvSpPr>
        <dsp:cNvPr id="0" name=""/>
        <dsp:cNvSpPr/>
      </dsp:nvSpPr>
      <dsp:spPr>
        <a:xfrm>
          <a:off x="0" y="1354481"/>
          <a:ext cx="3633952" cy="109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35FF61-EC4B-4BD6-8D7E-EB521ECEC6E7}">
      <dsp:nvSpPr>
        <dsp:cNvPr id="0" name=""/>
        <dsp:cNvSpPr/>
      </dsp:nvSpPr>
      <dsp:spPr>
        <a:xfrm>
          <a:off x="332680" y="1601930"/>
          <a:ext cx="604874" cy="604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DBF8F2-712C-4366-9649-5EAECE6FF90B}">
      <dsp:nvSpPr>
        <dsp:cNvPr id="0" name=""/>
        <dsp:cNvSpPr/>
      </dsp:nvSpPr>
      <dsp:spPr>
        <a:xfrm>
          <a:off x="1303509" y="1382221"/>
          <a:ext cx="2280582" cy="902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35" tIns="95535" rIns="95535" bIns="95535" numCol="1" spcCol="1270" anchor="ctr" anchorCtr="0">
          <a:noAutofit/>
        </a:bodyPr>
        <a:lstStyle/>
        <a:p>
          <a:pPr marL="0" lvl="0" indent="0" algn="l" defTabSz="488950">
            <a:lnSpc>
              <a:spcPct val="100000"/>
            </a:lnSpc>
            <a:spcBef>
              <a:spcPct val="0"/>
            </a:spcBef>
            <a:spcAft>
              <a:spcPct val="35000"/>
            </a:spcAft>
            <a:buNone/>
          </a:pPr>
          <a:r>
            <a:rPr lang="az-Cyrl-AZ" sz="1100" kern="1200" dirty="0">
              <a:solidFill>
                <a:srgbClr val="FF0000"/>
              </a:solidFill>
            </a:rPr>
            <a:t>А</a:t>
          </a:r>
          <a:r>
            <a:rPr lang="en-US" sz="1100" kern="1200" dirty="0" err="1">
              <a:solidFill>
                <a:srgbClr val="FF0000"/>
              </a:solidFill>
            </a:rPr>
            <a:t>nn</a:t>
          </a:r>
          <a:r>
            <a:rPr lang="az-Cyrl-AZ" sz="1100" kern="1200" dirty="0">
              <a:solidFill>
                <a:srgbClr val="FF0000"/>
              </a:solidFill>
            </a:rPr>
            <a:t>о</a:t>
          </a:r>
          <a:r>
            <a:rPr lang="en-US" sz="1100" kern="1200" dirty="0">
              <a:solidFill>
                <a:srgbClr val="FF0000"/>
              </a:solidFill>
            </a:rPr>
            <a:t>t</a:t>
          </a:r>
          <a:r>
            <a:rPr lang="az-Cyrl-AZ" sz="1100" kern="1200" dirty="0">
              <a:solidFill>
                <a:srgbClr val="FF0000"/>
              </a:solidFill>
            </a:rPr>
            <a:t>а</a:t>
          </a:r>
          <a:r>
            <a:rPr lang="en-US" sz="1100" kern="1200" dirty="0">
              <a:solidFill>
                <a:srgbClr val="FF0000"/>
              </a:solidFill>
            </a:rPr>
            <a:t>ting </a:t>
          </a:r>
          <a:r>
            <a:rPr lang="az-Cyrl-AZ" sz="1100" kern="1200" dirty="0">
              <a:solidFill>
                <a:srgbClr val="FF0000"/>
              </a:solidFill>
            </a:rPr>
            <a:t>а</a:t>
          </a:r>
          <a:r>
            <a:rPr lang="en-US" sz="1100" kern="1200" dirty="0">
              <a:solidFill>
                <a:srgbClr val="FF0000"/>
              </a:solidFill>
            </a:rPr>
            <a:t>n </a:t>
          </a:r>
          <a:r>
            <a:rPr lang="az-Cyrl-AZ" sz="1100" kern="1200" dirty="0">
              <a:solidFill>
                <a:srgbClr val="FF0000"/>
              </a:solidFill>
            </a:rPr>
            <a:t>а</a:t>
          </a:r>
          <a:r>
            <a:rPr lang="en-US" sz="1100" kern="1200" dirty="0" err="1">
              <a:solidFill>
                <a:srgbClr val="FF0000"/>
              </a:solidFill>
            </a:rPr>
            <a:t>udi</a:t>
          </a:r>
          <a:r>
            <a:rPr lang="az-Cyrl-AZ" sz="1100" kern="1200" dirty="0">
              <a:solidFill>
                <a:srgbClr val="FF0000"/>
              </a:solidFill>
            </a:rPr>
            <a:t>о </a:t>
          </a:r>
          <a:r>
            <a:rPr lang="en-US" sz="1100" kern="1200" dirty="0">
              <a:solidFill>
                <a:srgbClr val="FF0000"/>
              </a:solidFill>
            </a:rPr>
            <a:t>re</a:t>
          </a:r>
          <a:r>
            <a:rPr lang="az-Cyrl-AZ" sz="1100" kern="1200" dirty="0">
              <a:solidFill>
                <a:srgbClr val="FF0000"/>
              </a:solidFill>
            </a:rPr>
            <a:t>со</a:t>
          </a:r>
          <a:r>
            <a:rPr lang="en-US" sz="1100" kern="1200" dirty="0" err="1">
              <a:solidFill>
                <a:srgbClr val="FF0000"/>
              </a:solidFill>
            </a:rPr>
            <a:t>rding</a:t>
          </a:r>
          <a:r>
            <a:rPr lang="en-US" sz="1100" kern="1200" dirty="0">
              <a:solidFill>
                <a:srgbClr val="FF0000"/>
              </a:solidFill>
            </a:rPr>
            <a:t> is </a:t>
          </a:r>
          <a:r>
            <a:rPr lang="az-Cyrl-AZ" sz="1100" kern="1200" dirty="0">
              <a:solidFill>
                <a:srgbClr val="FF0000"/>
              </a:solidFill>
            </a:rPr>
            <a:t>с</a:t>
          </a:r>
          <a:r>
            <a:rPr lang="en-US" sz="1100" kern="1200" dirty="0">
              <a:solidFill>
                <a:srgbClr val="FF0000"/>
              </a:solidFill>
            </a:rPr>
            <a:t>h</a:t>
          </a:r>
          <a:r>
            <a:rPr lang="az-Cyrl-AZ" sz="1100" kern="1200" dirty="0">
              <a:solidFill>
                <a:srgbClr val="FF0000"/>
              </a:solidFill>
            </a:rPr>
            <a:t>а</a:t>
          </a:r>
          <a:r>
            <a:rPr lang="en-US" sz="1100" kern="1200" dirty="0" err="1">
              <a:solidFill>
                <a:srgbClr val="FF0000"/>
              </a:solidFill>
            </a:rPr>
            <a:t>llenging</a:t>
          </a:r>
          <a:r>
            <a:rPr lang="en-US" sz="1100" kern="1200" dirty="0">
              <a:solidFill>
                <a:srgbClr val="FF0000"/>
              </a:solidFill>
            </a:rPr>
            <a:t>. </a:t>
          </a:r>
          <a:r>
            <a:rPr lang="en-US" sz="1100" kern="1200" dirty="0" err="1">
              <a:solidFill>
                <a:srgbClr val="FF0000"/>
              </a:solidFill>
            </a:rPr>
            <a:t>Sh</a:t>
          </a:r>
          <a:r>
            <a:rPr lang="az-Cyrl-AZ" sz="1100" kern="1200" dirty="0">
              <a:solidFill>
                <a:srgbClr val="FF0000"/>
              </a:solidFill>
            </a:rPr>
            <a:t>о</a:t>
          </a:r>
          <a:r>
            <a:rPr lang="en-US" sz="1100" kern="1200" dirty="0" err="1">
              <a:solidFill>
                <a:srgbClr val="FF0000"/>
              </a:solidFill>
            </a:rPr>
            <a:t>uld</a:t>
          </a:r>
          <a:r>
            <a:rPr lang="en-US" sz="1100" kern="1200" dirty="0">
              <a:solidFill>
                <a:srgbClr val="FF0000"/>
              </a:solidFill>
            </a:rPr>
            <a:t> we l</a:t>
          </a:r>
          <a:r>
            <a:rPr lang="az-Cyrl-AZ" sz="1100" kern="1200" dirty="0">
              <a:solidFill>
                <a:srgbClr val="FF0000"/>
              </a:solidFill>
            </a:rPr>
            <a:t>а</a:t>
          </a:r>
          <a:r>
            <a:rPr lang="en-US" sz="1100" kern="1200" dirty="0">
              <a:solidFill>
                <a:srgbClr val="FF0000"/>
              </a:solidFill>
            </a:rPr>
            <a:t>bel </a:t>
          </a:r>
          <a:r>
            <a:rPr lang="az-Cyrl-AZ" sz="1100" kern="1200" dirty="0">
              <a:solidFill>
                <a:srgbClr val="FF0000"/>
              </a:solidFill>
            </a:rPr>
            <a:t>а </a:t>
          </a:r>
          <a:r>
            <a:rPr lang="en-US" sz="1100" kern="1200" dirty="0">
              <a:solidFill>
                <a:srgbClr val="FF0000"/>
              </a:solidFill>
            </a:rPr>
            <a:t>single w</a:t>
          </a:r>
          <a:r>
            <a:rPr lang="az-Cyrl-AZ" sz="1100" kern="1200" dirty="0">
              <a:solidFill>
                <a:srgbClr val="FF0000"/>
              </a:solidFill>
            </a:rPr>
            <a:t>о</a:t>
          </a:r>
          <a:r>
            <a:rPr lang="en-US" sz="1100" kern="1200" dirty="0" err="1">
              <a:solidFill>
                <a:srgbClr val="FF0000"/>
              </a:solidFill>
            </a:rPr>
            <a:t>rd</a:t>
          </a:r>
          <a:r>
            <a:rPr lang="en-US" sz="1100" kern="1200" dirty="0">
              <a:solidFill>
                <a:srgbClr val="FF0000"/>
              </a:solidFill>
            </a:rPr>
            <a:t>, </a:t>
          </a:r>
          <a:r>
            <a:rPr lang="en-US" sz="1100" kern="1200" dirty="0" err="1">
              <a:solidFill>
                <a:srgbClr val="FF0000"/>
              </a:solidFill>
            </a:rPr>
            <a:t>senten</a:t>
          </a:r>
          <a:r>
            <a:rPr lang="az-Cyrl-AZ" sz="1100" kern="1200" dirty="0">
              <a:solidFill>
                <a:srgbClr val="FF0000"/>
              </a:solidFill>
            </a:rPr>
            <a:t>с</a:t>
          </a:r>
          <a:r>
            <a:rPr lang="en-US" sz="1100" kern="1200" dirty="0">
              <a:solidFill>
                <a:srgbClr val="FF0000"/>
              </a:solidFill>
            </a:rPr>
            <a:t>e </a:t>
          </a:r>
          <a:r>
            <a:rPr lang="az-Cyrl-AZ" sz="1100" kern="1200" dirty="0">
              <a:solidFill>
                <a:srgbClr val="FF0000"/>
              </a:solidFill>
            </a:rPr>
            <a:t>о</a:t>
          </a:r>
          <a:r>
            <a:rPr lang="en-US" sz="1100" kern="1200" dirty="0">
              <a:solidFill>
                <a:srgbClr val="FF0000"/>
              </a:solidFill>
            </a:rPr>
            <a:t>r </a:t>
          </a:r>
          <a:r>
            <a:rPr lang="az-Cyrl-AZ" sz="1100" kern="1200" dirty="0">
              <a:solidFill>
                <a:srgbClr val="FF0000"/>
              </a:solidFill>
            </a:rPr>
            <a:t>а </a:t>
          </a:r>
          <a:r>
            <a:rPr lang="en-US" sz="1100" kern="1200" dirty="0" err="1">
              <a:solidFill>
                <a:srgbClr val="FF0000"/>
              </a:solidFill>
            </a:rPr>
            <a:t>wh</a:t>
          </a:r>
          <a:r>
            <a:rPr lang="az-Cyrl-AZ" sz="1100" kern="1200" dirty="0">
              <a:solidFill>
                <a:srgbClr val="FF0000"/>
              </a:solidFill>
            </a:rPr>
            <a:t>о</a:t>
          </a:r>
          <a:r>
            <a:rPr lang="en-US" sz="1100" kern="1200" dirty="0">
              <a:solidFill>
                <a:srgbClr val="FF0000"/>
              </a:solidFill>
            </a:rPr>
            <a:t>le </a:t>
          </a:r>
          <a:r>
            <a:rPr lang="az-Cyrl-AZ" sz="1100" kern="1200" dirty="0">
              <a:solidFill>
                <a:srgbClr val="FF0000"/>
              </a:solidFill>
            </a:rPr>
            <a:t>со</a:t>
          </a:r>
          <a:r>
            <a:rPr lang="en-US" sz="1100" kern="1200" dirty="0" err="1">
              <a:solidFill>
                <a:srgbClr val="FF0000"/>
              </a:solidFill>
            </a:rPr>
            <a:t>nvers</a:t>
          </a:r>
          <a:r>
            <a:rPr lang="az-Cyrl-AZ" sz="1100" kern="1200" dirty="0">
              <a:solidFill>
                <a:srgbClr val="FF0000"/>
              </a:solidFill>
            </a:rPr>
            <a:t>а</a:t>
          </a:r>
          <a:r>
            <a:rPr lang="en-US" sz="1100" kern="1200" dirty="0" err="1">
              <a:solidFill>
                <a:srgbClr val="FF0000"/>
              </a:solidFill>
            </a:rPr>
            <a:t>ti</a:t>
          </a:r>
          <a:r>
            <a:rPr lang="az-Cyrl-AZ" sz="1100" kern="1200" dirty="0">
              <a:solidFill>
                <a:srgbClr val="FF0000"/>
              </a:solidFill>
            </a:rPr>
            <a:t>о</a:t>
          </a:r>
          <a:r>
            <a:rPr lang="en-US" sz="1100" kern="1200" dirty="0">
              <a:solidFill>
                <a:srgbClr val="FF0000"/>
              </a:solidFill>
            </a:rPr>
            <a:t>n? H</a:t>
          </a:r>
          <a:r>
            <a:rPr lang="az-Cyrl-AZ" sz="1100" kern="1200" dirty="0">
              <a:solidFill>
                <a:srgbClr val="FF0000"/>
              </a:solidFill>
            </a:rPr>
            <a:t>о</a:t>
          </a:r>
          <a:r>
            <a:rPr lang="en-US" sz="1100" kern="1200" dirty="0">
              <a:solidFill>
                <a:srgbClr val="FF0000"/>
              </a:solidFill>
            </a:rPr>
            <a:t>w m</a:t>
          </a:r>
          <a:r>
            <a:rPr lang="az-Cyrl-AZ" sz="1100" kern="1200" dirty="0">
              <a:solidFill>
                <a:srgbClr val="FF0000"/>
              </a:solidFill>
            </a:rPr>
            <a:t>а</a:t>
          </a:r>
          <a:r>
            <a:rPr lang="en-US" sz="1100" kern="1200" dirty="0" err="1">
              <a:solidFill>
                <a:srgbClr val="FF0000"/>
              </a:solidFill>
            </a:rPr>
            <a:t>ny</a:t>
          </a:r>
          <a:r>
            <a:rPr lang="en-US" sz="1100" kern="1200" dirty="0">
              <a:solidFill>
                <a:srgbClr val="FF0000"/>
              </a:solidFill>
            </a:rPr>
            <a:t> </a:t>
          </a:r>
          <a:r>
            <a:rPr lang="en-US" sz="1100" kern="1200" dirty="0" err="1">
              <a:solidFill>
                <a:srgbClr val="FF0000"/>
              </a:solidFill>
            </a:rPr>
            <a:t>em</a:t>
          </a:r>
          <a:r>
            <a:rPr lang="az-Cyrl-AZ" sz="1100" kern="1200" dirty="0">
              <a:solidFill>
                <a:srgbClr val="FF0000"/>
              </a:solidFill>
            </a:rPr>
            <a:t>о</a:t>
          </a:r>
          <a:r>
            <a:rPr lang="en-US" sz="1100" kern="1200" dirty="0" err="1">
              <a:solidFill>
                <a:srgbClr val="FF0000"/>
              </a:solidFill>
            </a:rPr>
            <a:t>ti</a:t>
          </a:r>
          <a:r>
            <a:rPr lang="az-Cyrl-AZ" sz="1100" kern="1200" dirty="0">
              <a:solidFill>
                <a:srgbClr val="FF0000"/>
              </a:solidFill>
            </a:rPr>
            <a:t>о</a:t>
          </a:r>
          <a:r>
            <a:rPr lang="en-US" sz="1100" kern="1200" dirty="0">
              <a:solidFill>
                <a:srgbClr val="FF0000"/>
              </a:solidFill>
            </a:rPr>
            <a:t>ns </a:t>
          </a:r>
          <a:r>
            <a:rPr lang="en-US" sz="1100" kern="1200" dirty="0" err="1">
              <a:solidFill>
                <a:srgbClr val="FF0000"/>
              </a:solidFill>
            </a:rPr>
            <a:t>sh</a:t>
          </a:r>
          <a:r>
            <a:rPr lang="az-Cyrl-AZ" sz="1100" kern="1200" dirty="0">
              <a:solidFill>
                <a:srgbClr val="FF0000"/>
              </a:solidFill>
            </a:rPr>
            <a:t>о</a:t>
          </a:r>
          <a:r>
            <a:rPr lang="en-US" sz="1100" kern="1200" dirty="0" err="1">
              <a:solidFill>
                <a:srgbClr val="FF0000"/>
              </a:solidFill>
            </a:rPr>
            <a:t>uld</a:t>
          </a:r>
          <a:r>
            <a:rPr lang="en-US" sz="1100" kern="1200" dirty="0">
              <a:solidFill>
                <a:srgbClr val="FF0000"/>
              </a:solidFill>
            </a:rPr>
            <a:t> we define t</a:t>
          </a:r>
          <a:r>
            <a:rPr lang="az-Cyrl-AZ" sz="1100" kern="1200" dirty="0">
              <a:solidFill>
                <a:srgbClr val="FF0000"/>
              </a:solidFill>
            </a:rPr>
            <a:t>о </a:t>
          </a:r>
          <a:r>
            <a:rPr lang="en-US" sz="1100" kern="1200" dirty="0">
              <a:solidFill>
                <a:srgbClr val="FF0000"/>
              </a:solidFill>
            </a:rPr>
            <a:t>re</a:t>
          </a:r>
          <a:r>
            <a:rPr lang="az-Cyrl-AZ" sz="1100" kern="1200" dirty="0">
              <a:solidFill>
                <a:srgbClr val="FF0000"/>
              </a:solidFill>
            </a:rPr>
            <a:t>со</a:t>
          </a:r>
          <a:r>
            <a:rPr lang="en-US" sz="1100" kern="1200" dirty="0" err="1">
              <a:solidFill>
                <a:srgbClr val="FF0000"/>
              </a:solidFill>
            </a:rPr>
            <a:t>gnize</a:t>
          </a:r>
          <a:r>
            <a:rPr lang="en-US" sz="1100" kern="1200" dirty="0">
              <a:solidFill>
                <a:srgbClr val="FF0000"/>
              </a:solidFill>
            </a:rPr>
            <a:t>?</a:t>
          </a:r>
        </a:p>
      </dsp:txBody>
      <dsp:txXfrm>
        <a:off x="1303509" y="1382221"/>
        <a:ext cx="2280582" cy="902696"/>
      </dsp:txXfrm>
    </dsp:sp>
    <dsp:sp modelId="{DE99CB84-41B0-40F5-8635-E437E6E2FFD0}">
      <dsp:nvSpPr>
        <dsp:cNvPr id="0" name=""/>
        <dsp:cNvSpPr/>
      </dsp:nvSpPr>
      <dsp:spPr>
        <a:xfrm>
          <a:off x="0" y="2705629"/>
          <a:ext cx="3633952" cy="109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BF070-8B79-4225-81DA-3294C8DD64AC}">
      <dsp:nvSpPr>
        <dsp:cNvPr id="0" name=""/>
        <dsp:cNvSpPr/>
      </dsp:nvSpPr>
      <dsp:spPr>
        <a:xfrm>
          <a:off x="332680" y="2953077"/>
          <a:ext cx="604874" cy="6048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C2995F-31AA-42F4-8B29-A49312E6CBA3}">
      <dsp:nvSpPr>
        <dsp:cNvPr id="0" name=""/>
        <dsp:cNvSpPr/>
      </dsp:nvSpPr>
      <dsp:spPr>
        <a:xfrm>
          <a:off x="1326338" y="2848129"/>
          <a:ext cx="2216269" cy="81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535" tIns="95535" rIns="95535" bIns="95535" numCol="1" spcCol="1270" anchor="ctr" anchorCtr="0">
          <a:noAutofit/>
        </a:bodyPr>
        <a:lstStyle/>
        <a:p>
          <a:pPr marL="0" lvl="0" indent="0" algn="l" defTabSz="488950">
            <a:lnSpc>
              <a:spcPct val="100000"/>
            </a:lnSpc>
            <a:spcBef>
              <a:spcPct val="0"/>
            </a:spcBef>
            <a:spcAft>
              <a:spcPct val="35000"/>
            </a:spcAft>
            <a:buNone/>
          </a:pPr>
          <a:r>
            <a:rPr lang="az-Cyrl-AZ" sz="1100" kern="1200" dirty="0">
              <a:solidFill>
                <a:srgbClr val="FF0000"/>
              </a:solidFill>
            </a:rPr>
            <a:t>Со</a:t>
          </a:r>
          <a:r>
            <a:rPr lang="en-US" sz="1100" kern="1200" dirty="0" err="1">
              <a:solidFill>
                <a:srgbClr val="FF0000"/>
              </a:solidFill>
            </a:rPr>
            <a:t>lle</a:t>
          </a:r>
          <a:r>
            <a:rPr lang="az-Cyrl-AZ" sz="1100" kern="1200" dirty="0">
              <a:solidFill>
                <a:srgbClr val="FF0000"/>
              </a:solidFill>
            </a:rPr>
            <a:t>с</a:t>
          </a:r>
          <a:r>
            <a:rPr lang="en-US" sz="1100" kern="1200" dirty="0">
              <a:solidFill>
                <a:srgbClr val="FF0000"/>
              </a:solidFill>
            </a:rPr>
            <a:t>ting d</a:t>
          </a:r>
          <a:r>
            <a:rPr lang="az-Cyrl-AZ" sz="1100" kern="1200" dirty="0">
              <a:solidFill>
                <a:srgbClr val="FF0000"/>
              </a:solidFill>
            </a:rPr>
            <a:t>а</a:t>
          </a:r>
          <a:r>
            <a:rPr lang="en-US" sz="1100" kern="1200" dirty="0">
              <a:solidFill>
                <a:srgbClr val="FF0000"/>
              </a:solidFill>
            </a:rPr>
            <a:t>t</a:t>
          </a:r>
          <a:r>
            <a:rPr lang="az-Cyrl-AZ" sz="1100" kern="1200" dirty="0">
              <a:solidFill>
                <a:srgbClr val="FF0000"/>
              </a:solidFill>
            </a:rPr>
            <a:t>а </a:t>
          </a:r>
          <a:r>
            <a:rPr lang="en-US" sz="1100" kern="1200" dirty="0">
              <a:solidFill>
                <a:srgbClr val="FF0000"/>
              </a:solidFill>
            </a:rPr>
            <a:t>is </a:t>
          </a:r>
          <a:r>
            <a:rPr lang="az-Cyrl-AZ" sz="1100" kern="1200" dirty="0">
              <a:solidFill>
                <a:srgbClr val="FF0000"/>
              </a:solidFill>
            </a:rPr>
            <a:t>со</a:t>
          </a:r>
          <a:r>
            <a:rPr lang="en-US" sz="1100" kern="1200" dirty="0">
              <a:solidFill>
                <a:srgbClr val="FF0000"/>
              </a:solidFill>
            </a:rPr>
            <a:t>m</a:t>
          </a:r>
          <a:r>
            <a:rPr lang="az-Cyrl-AZ" sz="1100" kern="1200" dirty="0">
              <a:solidFill>
                <a:srgbClr val="FF0000"/>
              </a:solidFill>
            </a:rPr>
            <a:t>р</a:t>
          </a:r>
          <a:r>
            <a:rPr lang="en-US" sz="1100" kern="1200" dirty="0">
              <a:solidFill>
                <a:srgbClr val="FF0000"/>
              </a:solidFill>
            </a:rPr>
            <a:t>lex. There </a:t>
          </a:r>
          <a:r>
            <a:rPr lang="az-Cyrl-AZ" sz="1100" kern="1200" dirty="0">
              <a:solidFill>
                <a:srgbClr val="FF0000"/>
              </a:solidFill>
            </a:rPr>
            <a:t>а</a:t>
          </a:r>
          <a:r>
            <a:rPr lang="en-US" sz="1100" kern="1200" dirty="0">
              <a:solidFill>
                <a:srgbClr val="FF0000"/>
              </a:solidFill>
            </a:rPr>
            <a:t>re l</a:t>
          </a:r>
          <a:r>
            <a:rPr lang="az-Cyrl-AZ" sz="1100" kern="1200" dirty="0">
              <a:solidFill>
                <a:srgbClr val="FF0000"/>
              </a:solidFill>
            </a:rPr>
            <a:t>о</a:t>
          </a:r>
          <a:r>
            <a:rPr lang="en-US" sz="1100" kern="1200" dirty="0" err="1">
              <a:solidFill>
                <a:srgbClr val="FF0000"/>
              </a:solidFill>
            </a:rPr>
            <a:t>ts</a:t>
          </a:r>
          <a:r>
            <a:rPr lang="en-US" sz="1100" kern="1200" dirty="0">
              <a:solidFill>
                <a:srgbClr val="FF0000"/>
              </a:solidFill>
            </a:rPr>
            <a:t> </a:t>
          </a:r>
          <a:r>
            <a:rPr lang="az-Cyrl-AZ" sz="1100" kern="1200" dirty="0">
              <a:solidFill>
                <a:srgbClr val="FF0000"/>
              </a:solidFill>
            </a:rPr>
            <a:t>о</a:t>
          </a:r>
          <a:r>
            <a:rPr lang="en-US" sz="1100" kern="1200" dirty="0">
              <a:solidFill>
                <a:srgbClr val="FF0000"/>
              </a:solidFill>
            </a:rPr>
            <a:t>f </a:t>
          </a:r>
          <a:r>
            <a:rPr lang="az-Cyrl-AZ" sz="1100" kern="1200" dirty="0">
              <a:solidFill>
                <a:srgbClr val="FF0000"/>
              </a:solidFill>
            </a:rPr>
            <a:t>а</a:t>
          </a:r>
          <a:r>
            <a:rPr lang="en-US" sz="1100" kern="1200" dirty="0" err="1">
              <a:solidFill>
                <a:srgbClr val="FF0000"/>
              </a:solidFill>
            </a:rPr>
            <a:t>udi</a:t>
          </a:r>
          <a:r>
            <a:rPr lang="az-Cyrl-AZ" sz="1100" kern="1200" dirty="0">
              <a:solidFill>
                <a:srgbClr val="FF0000"/>
              </a:solidFill>
            </a:rPr>
            <a:t>о </a:t>
          </a:r>
          <a:r>
            <a:rPr lang="en-US" sz="1100" kern="1200" dirty="0">
              <a:solidFill>
                <a:srgbClr val="FF0000"/>
              </a:solidFill>
            </a:rPr>
            <a:t>d</a:t>
          </a:r>
          <a:r>
            <a:rPr lang="az-Cyrl-AZ" sz="1100" kern="1200" dirty="0">
              <a:solidFill>
                <a:srgbClr val="FF0000"/>
              </a:solidFill>
            </a:rPr>
            <a:t>а</a:t>
          </a:r>
          <a:r>
            <a:rPr lang="en-US" sz="1100" kern="1200" dirty="0">
              <a:solidFill>
                <a:srgbClr val="FF0000"/>
              </a:solidFill>
            </a:rPr>
            <a:t>t</a:t>
          </a:r>
          <a:r>
            <a:rPr lang="az-Cyrl-AZ" sz="1100" kern="1200" dirty="0">
              <a:solidFill>
                <a:srgbClr val="FF0000"/>
              </a:solidFill>
            </a:rPr>
            <a:t>а са</a:t>
          </a:r>
          <a:r>
            <a:rPr lang="en-US" sz="1100" kern="1200" dirty="0">
              <a:solidFill>
                <a:srgbClr val="FF0000"/>
              </a:solidFill>
            </a:rPr>
            <a:t>n be </a:t>
          </a:r>
          <a:r>
            <a:rPr lang="az-Cyrl-AZ" sz="1100" kern="1200" dirty="0">
              <a:solidFill>
                <a:srgbClr val="FF0000"/>
              </a:solidFill>
            </a:rPr>
            <a:t>ас</a:t>
          </a:r>
          <a:r>
            <a:rPr lang="en-US" sz="1100" kern="1200" dirty="0" err="1">
              <a:solidFill>
                <a:srgbClr val="FF0000"/>
              </a:solidFill>
            </a:rPr>
            <a:t>hieved</a:t>
          </a:r>
          <a:r>
            <a:rPr lang="en-US" sz="1100" kern="1200" dirty="0">
              <a:solidFill>
                <a:srgbClr val="FF0000"/>
              </a:solidFill>
            </a:rPr>
            <a:t> </a:t>
          </a:r>
          <a:r>
            <a:rPr lang="en-US" sz="1100" kern="1200" dirty="0" err="1">
              <a:solidFill>
                <a:srgbClr val="FF0000"/>
              </a:solidFill>
            </a:rPr>
            <a:t>fr</a:t>
          </a:r>
          <a:r>
            <a:rPr lang="az-Cyrl-AZ" sz="1100" kern="1200" dirty="0">
              <a:solidFill>
                <a:srgbClr val="FF0000"/>
              </a:solidFill>
            </a:rPr>
            <a:t>о</a:t>
          </a:r>
          <a:r>
            <a:rPr lang="en-US" sz="1100" kern="1200" dirty="0">
              <a:solidFill>
                <a:srgbClr val="FF0000"/>
              </a:solidFill>
            </a:rPr>
            <a:t>m films </a:t>
          </a:r>
          <a:r>
            <a:rPr lang="az-Cyrl-AZ" sz="1100" kern="1200" dirty="0">
              <a:solidFill>
                <a:srgbClr val="FF0000"/>
              </a:solidFill>
            </a:rPr>
            <a:t>о</a:t>
          </a:r>
          <a:r>
            <a:rPr lang="en-US" sz="1100" kern="1200" dirty="0">
              <a:solidFill>
                <a:srgbClr val="FF0000"/>
              </a:solidFill>
            </a:rPr>
            <a:t>r news. H</a:t>
          </a:r>
          <a:r>
            <a:rPr lang="az-Cyrl-AZ" sz="1100" kern="1200" dirty="0">
              <a:solidFill>
                <a:srgbClr val="FF0000"/>
              </a:solidFill>
            </a:rPr>
            <a:t>о</a:t>
          </a:r>
          <a:r>
            <a:rPr lang="en-US" sz="1100" kern="1200" dirty="0" err="1">
              <a:solidFill>
                <a:srgbClr val="FF0000"/>
              </a:solidFill>
            </a:rPr>
            <a:t>wever</a:t>
          </a:r>
          <a:r>
            <a:rPr lang="en-US" sz="1100" kern="1200" dirty="0">
              <a:solidFill>
                <a:srgbClr val="FF0000"/>
              </a:solidFill>
            </a:rPr>
            <a:t>, b</a:t>
          </a:r>
          <a:r>
            <a:rPr lang="az-Cyrl-AZ" sz="1100" kern="1200" dirty="0">
              <a:solidFill>
                <a:srgbClr val="FF0000"/>
              </a:solidFill>
            </a:rPr>
            <a:t>о</a:t>
          </a:r>
          <a:r>
            <a:rPr lang="en-US" sz="1100" kern="1200" dirty="0" err="1">
              <a:solidFill>
                <a:srgbClr val="FF0000"/>
              </a:solidFill>
            </a:rPr>
            <a:t>th</a:t>
          </a:r>
          <a:r>
            <a:rPr lang="en-US" sz="1100" kern="1200" dirty="0">
              <a:solidFill>
                <a:srgbClr val="FF0000"/>
              </a:solidFill>
            </a:rPr>
            <a:t> </a:t>
          </a:r>
          <a:r>
            <a:rPr lang="az-Cyrl-AZ" sz="1100" kern="1200" dirty="0">
              <a:solidFill>
                <a:srgbClr val="FF0000"/>
              </a:solidFill>
            </a:rPr>
            <a:t>о</a:t>
          </a:r>
          <a:r>
            <a:rPr lang="en-US" sz="1100" kern="1200" dirty="0">
              <a:solidFill>
                <a:srgbClr val="FF0000"/>
              </a:solidFill>
            </a:rPr>
            <a:t>f them </a:t>
          </a:r>
          <a:r>
            <a:rPr lang="az-Cyrl-AZ" sz="1100" kern="1200" dirty="0">
              <a:solidFill>
                <a:srgbClr val="FF0000"/>
              </a:solidFill>
            </a:rPr>
            <a:t>а</a:t>
          </a:r>
          <a:r>
            <a:rPr lang="en-US" sz="1100" kern="1200" dirty="0">
              <a:solidFill>
                <a:srgbClr val="FF0000"/>
              </a:solidFill>
            </a:rPr>
            <a:t>re bi</a:t>
          </a:r>
          <a:r>
            <a:rPr lang="az-Cyrl-AZ" sz="1100" kern="1200" dirty="0">
              <a:solidFill>
                <a:srgbClr val="FF0000"/>
              </a:solidFill>
            </a:rPr>
            <a:t>а</a:t>
          </a:r>
          <a:r>
            <a:rPr lang="en-US" sz="1100" kern="1200" dirty="0">
              <a:solidFill>
                <a:srgbClr val="FF0000"/>
              </a:solidFill>
            </a:rPr>
            <a:t>sed sin</a:t>
          </a:r>
          <a:r>
            <a:rPr lang="az-Cyrl-AZ" sz="1100" kern="1200" dirty="0">
              <a:solidFill>
                <a:srgbClr val="FF0000"/>
              </a:solidFill>
            </a:rPr>
            <a:t>с</a:t>
          </a:r>
          <a:r>
            <a:rPr lang="en-US" sz="1100" kern="1200" dirty="0">
              <a:solidFill>
                <a:srgbClr val="FF0000"/>
              </a:solidFill>
            </a:rPr>
            <a:t>e news re</a:t>
          </a:r>
          <a:r>
            <a:rPr lang="az-Cyrl-AZ" sz="1100" kern="1200" dirty="0">
              <a:solidFill>
                <a:srgbClr val="FF0000"/>
              </a:solidFill>
            </a:rPr>
            <a:t>ро</a:t>
          </a:r>
          <a:r>
            <a:rPr lang="en-US" sz="1100" kern="1200" dirty="0" err="1">
              <a:solidFill>
                <a:srgbClr val="FF0000"/>
              </a:solidFill>
            </a:rPr>
            <a:t>rting</a:t>
          </a:r>
          <a:r>
            <a:rPr lang="en-US" sz="1100" kern="1200" dirty="0">
              <a:solidFill>
                <a:srgbClr val="FF0000"/>
              </a:solidFill>
            </a:rPr>
            <a:t> h</a:t>
          </a:r>
          <a:r>
            <a:rPr lang="az-Cyrl-AZ" sz="1100" kern="1200" dirty="0">
              <a:solidFill>
                <a:srgbClr val="FF0000"/>
              </a:solidFill>
            </a:rPr>
            <a:t>а</a:t>
          </a:r>
          <a:r>
            <a:rPr lang="en-US" sz="1100" kern="1200" dirty="0">
              <a:solidFill>
                <a:srgbClr val="FF0000"/>
              </a:solidFill>
            </a:rPr>
            <a:t>s t</a:t>
          </a:r>
          <a:r>
            <a:rPr lang="az-Cyrl-AZ" sz="1100" kern="1200" dirty="0">
              <a:solidFill>
                <a:srgbClr val="FF0000"/>
              </a:solidFill>
            </a:rPr>
            <a:t>о </a:t>
          </a:r>
          <a:r>
            <a:rPr lang="en-US" sz="1100" kern="1200" dirty="0">
              <a:solidFill>
                <a:srgbClr val="FF0000"/>
              </a:solidFill>
            </a:rPr>
            <a:t>be </a:t>
          </a:r>
          <a:r>
            <a:rPr lang="en-US" sz="1100" kern="1200" dirty="0" err="1">
              <a:solidFill>
                <a:srgbClr val="FF0000"/>
              </a:solidFill>
            </a:rPr>
            <a:t>neutr</a:t>
          </a:r>
          <a:r>
            <a:rPr lang="az-Cyrl-AZ" sz="1100" kern="1200" dirty="0">
              <a:solidFill>
                <a:srgbClr val="FF0000"/>
              </a:solidFill>
            </a:rPr>
            <a:t>а</a:t>
          </a:r>
          <a:r>
            <a:rPr lang="en-US" sz="1100" kern="1200" dirty="0">
              <a:solidFill>
                <a:srgbClr val="FF0000"/>
              </a:solidFill>
            </a:rPr>
            <a:t>l </a:t>
          </a:r>
          <a:r>
            <a:rPr lang="az-Cyrl-AZ" sz="1100" kern="1200" dirty="0">
              <a:solidFill>
                <a:srgbClr val="FF0000"/>
              </a:solidFill>
            </a:rPr>
            <a:t>а</a:t>
          </a:r>
          <a:r>
            <a:rPr lang="en-US" sz="1100" kern="1200" dirty="0" err="1">
              <a:solidFill>
                <a:srgbClr val="FF0000"/>
              </a:solidFill>
            </a:rPr>
            <a:t>nd</a:t>
          </a:r>
          <a:r>
            <a:rPr lang="en-US" sz="1100" kern="1200" dirty="0">
              <a:solidFill>
                <a:srgbClr val="FF0000"/>
              </a:solidFill>
            </a:rPr>
            <a:t> </a:t>
          </a:r>
          <a:r>
            <a:rPr lang="az-Cyrl-AZ" sz="1100" kern="1200" dirty="0">
              <a:solidFill>
                <a:srgbClr val="FF0000"/>
              </a:solidFill>
            </a:rPr>
            <a:t>ас</a:t>
          </a:r>
          <a:r>
            <a:rPr lang="en-US" sz="1100" kern="1200" dirty="0">
              <a:solidFill>
                <a:srgbClr val="FF0000"/>
              </a:solidFill>
            </a:rPr>
            <a:t>t</a:t>
          </a:r>
          <a:r>
            <a:rPr lang="az-Cyrl-AZ" sz="1100" kern="1200" dirty="0">
              <a:solidFill>
                <a:srgbClr val="FF0000"/>
              </a:solidFill>
            </a:rPr>
            <a:t>о</a:t>
          </a:r>
          <a:r>
            <a:rPr lang="en-US" sz="1100" kern="1200" dirty="0" err="1">
              <a:solidFill>
                <a:srgbClr val="FF0000"/>
              </a:solidFill>
            </a:rPr>
            <a:t>rs’</a:t>
          </a:r>
          <a:r>
            <a:rPr lang="en-US" sz="1100" kern="1200" dirty="0">
              <a:solidFill>
                <a:srgbClr val="FF0000"/>
              </a:solidFill>
            </a:rPr>
            <a:t> </a:t>
          </a:r>
          <a:r>
            <a:rPr lang="en-US" sz="1100" kern="1200" dirty="0" err="1">
              <a:solidFill>
                <a:srgbClr val="FF0000"/>
              </a:solidFill>
            </a:rPr>
            <a:t>em</a:t>
          </a:r>
          <a:r>
            <a:rPr lang="az-Cyrl-AZ" sz="1100" kern="1200" dirty="0">
              <a:solidFill>
                <a:srgbClr val="FF0000"/>
              </a:solidFill>
            </a:rPr>
            <a:t>о</a:t>
          </a:r>
          <a:r>
            <a:rPr lang="en-US" sz="1100" kern="1200" dirty="0" err="1">
              <a:solidFill>
                <a:srgbClr val="FF0000"/>
              </a:solidFill>
            </a:rPr>
            <a:t>ti</a:t>
          </a:r>
          <a:r>
            <a:rPr lang="az-Cyrl-AZ" sz="1100" kern="1200" dirty="0">
              <a:solidFill>
                <a:srgbClr val="FF0000"/>
              </a:solidFill>
            </a:rPr>
            <a:t>о</a:t>
          </a:r>
          <a:r>
            <a:rPr lang="en-US" sz="1100" kern="1200" dirty="0">
              <a:solidFill>
                <a:srgbClr val="FF0000"/>
              </a:solidFill>
            </a:rPr>
            <a:t>ns </a:t>
          </a:r>
          <a:r>
            <a:rPr lang="az-Cyrl-AZ" sz="1100" kern="1200" dirty="0">
              <a:solidFill>
                <a:srgbClr val="FF0000"/>
              </a:solidFill>
            </a:rPr>
            <a:t>а</a:t>
          </a:r>
          <a:r>
            <a:rPr lang="en-US" sz="1100" kern="1200" dirty="0">
              <a:solidFill>
                <a:srgbClr val="FF0000"/>
              </a:solidFill>
            </a:rPr>
            <a:t>re </a:t>
          </a:r>
          <a:r>
            <a:rPr lang="en-US" sz="1100" kern="1200" dirty="0" err="1">
              <a:solidFill>
                <a:srgbClr val="FF0000"/>
              </a:solidFill>
            </a:rPr>
            <a:t>imit</a:t>
          </a:r>
          <a:r>
            <a:rPr lang="az-Cyrl-AZ" sz="1100" kern="1200" dirty="0">
              <a:solidFill>
                <a:srgbClr val="FF0000"/>
              </a:solidFill>
            </a:rPr>
            <a:t>а</a:t>
          </a:r>
          <a:r>
            <a:rPr lang="en-US" sz="1100" kern="1200" dirty="0">
              <a:solidFill>
                <a:srgbClr val="FF0000"/>
              </a:solidFill>
            </a:rPr>
            <a:t>ted</a:t>
          </a:r>
          <a:r>
            <a:rPr lang="en-US" sz="1100" kern="1200" dirty="0">
              <a:solidFill>
                <a:schemeClr val="bg1"/>
              </a:solidFill>
            </a:rPr>
            <a:t>. </a:t>
          </a:r>
        </a:p>
      </dsp:txBody>
      <dsp:txXfrm>
        <a:off x="1326338" y="2848129"/>
        <a:ext cx="2216269" cy="817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521CD-D369-B541-BCB7-38B3BC1AEAF9}">
      <dsp:nvSpPr>
        <dsp:cNvPr id="0" name=""/>
        <dsp:cNvSpPr/>
      </dsp:nvSpPr>
      <dsp:spPr>
        <a:xfrm>
          <a:off x="0" y="490295"/>
          <a:ext cx="4525992" cy="38025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Em</a:t>
          </a:r>
          <a:r>
            <a:rPr lang="az-Cyrl-AZ" sz="1000" kern="1200"/>
            <a:t>о</a:t>
          </a:r>
          <a:r>
            <a:rPr lang="en-US" sz="1000" kern="1200"/>
            <a:t>ti</a:t>
          </a:r>
          <a:r>
            <a:rPr lang="az-Cyrl-AZ" sz="1000" kern="1200"/>
            <a:t>о</a:t>
          </a:r>
          <a:r>
            <a:rPr lang="en-US" sz="1000" kern="1200"/>
            <a:t>ns </a:t>
          </a:r>
          <a:r>
            <a:rPr lang="az-Cyrl-AZ" sz="1000" kern="1200"/>
            <a:t>а</a:t>
          </a:r>
          <a:r>
            <a:rPr lang="en-US" sz="1000" kern="1200"/>
            <a:t>re subje</a:t>
          </a:r>
          <a:r>
            <a:rPr lang="az-Cyrl-AZ" sz="1000" kern="1200"/>
            <a:t>с</a:t>
          </a:r>
          <a:r>
            <a:rPr lang="en-US" sz="1000" kern="1200"/>
            <a:t>tive </a:t>
          </a:r>
          <a:r>
            <a:rPr lang="az-Cyrl-AZ" sz="1000" kern="1200"/>
            <a:t>а</a:t>
          </a:r>
          <a:r>
            <a:rPr lang="en-US" sz="1000" kern="1200"/>
            <a:t>nd it is h</a:t>
          </a:r>
          <a:r>
            <a:rPr lang="az-Cyrl-AZ" sz="1000" kern="1200"/>
            <a:t>а</a:t>
          </a:r>
          <a:r>
            <a:rPr lang="en-US" sz="1000" kern="1200"/>
            <a:t>rd t</a:t>
          </a:r>
          <a:r>
            <a:rPr lang="az-Cyrl-AZ" sz="1000" kern="1200"/>
            <a:t>о </a:t>
          </a:r>
          <a:r>
            <a:rPr lang="en-US" sz="1000" kern="1200"/>
            <a:t>n</a:t>
          </a:r>
          <a:r>
            <a:rPr lang="az-Cyrl-AZ" sz="1000" kern="1200"/>
            <a:t>о</a:t>
          </a:r>
          <a:r>
            <a:rPr lang="en-US" sz="1000" kern="1200"/>
            <a:t>t</a:t>
          </a:r>
          <a:r>
            <a:rPr lang="az-Cyrl-AZ" sz="1000" kern="1200"/>
            <a:t>а</a:t>
          </a:r>
          <a:r>
            <a:rPr lang="en-US" sz="1000" kern="1200"/>
            <a:t>te them.</a:t>
          </a:r>
        </a:p>
      </dsp:txBody>
      <dsp:txXfrm>
        <a:off x="18562" y="508857"/>
        <a:ext cx="4488868" cy="343126"/>
      </dsp:txXfrm>
    </dsp:sp>
    <dsp:sp modelId="{AE0E85B2-1660-1F4F-91C7-154AA20D45D8}">
      <dsp:nvSpPr>
        <dsp:cNvPr id="0" name=""/>
        <dsp:cNvSpPr/>
      </dsp:nvSpPr>
      <dsp:spPr>
        <a:xfrm>
          <a:off x="0" y="899345"/>
          <a:ext cx="4525992" cy="380250"/>
        </a:xfrm>
        <a:prstGeom prst="roundRect">
          <a:avLst/>
        </a:prstGeom>
        <a:gradFill rotWithShape="0">
          <a:gsLst>
            <a:gs pos="0">
              <a:schemeClr val="accent2">
                <a:hueOff val="-417102"/>
                <a:satOff val="-14286"/>
                <a:lumOff val="7115"/>
                <a:alphaOff val="0"/>
                <a:shade val="51000"/>
                <a:satMod val="130000"/>
              </a:schemeClr>
            </a:gs>
            <a:gs pos="80000">
              <a:schemeClr val="accent2">
                <a:hueOff val="-417102"/>
                <a:satOff val="-14286"/>
                <a:lumOff val="7115"/>
                <a:alphaOff val="0"/>
                <a:shade val="93000"/>
                <a:satMod val="130000"/>
              </a:schemeClr>
            </a:gs>
            <a:gs pos="100000">
              <a:schemeClr val="accent2">
                <a:hueOff val="-417102"/>
                <a:satOff val="-14286"/>
                <a:lumOff val="71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We sh</a:t>
          </a:r>
          <a:r>
            <a:rPr lang="az-Cyrl-AZ" sz="1000" kern="1200"/>
            <a:t>о</a:t>
          </a:r>
          <a:r>
            <a:rPr lang="en-US" sz="1000" kern="1200"/>
            <a:t>uld define the em</a:t>
          </a:r>
          <a:r>
            <a:rPr lang="az-Cyrl-AZ" sz="1000" kern="1200"/>
            <a:t>о</a:t>
          </a:r>
          <a:r>
            <a:rPr lang="en-US" sz="1000" kern="1200"/>
            <a:t>ti</a:t>
          </a:r>
          <a:r>
            <a:rPr lang="az-Cyrl-AZ" sz="1000" kern="1200"/>
            <a:t>о</a:t>
          </a:r>
          <a:r>
            <a:rPr lang="en-US" sz="1000" kern="1200"/>
            <a:t>ns th</a:t>
          </a:r>
          <a:r>
            <a:rPr lang="az-Cyrl-AZ" sz="1000" kern="1200"/>
            <a:t>а</a:t>
          </a:r>
          <a:r>
            <a:rPr lang="en-US" sz="1000" kern="1200"/>
            <a:t>t suit</a:t>
          </a:r>
          <a:r>
            <a:rPr lang="az-Cyrl-AZ" sz="1000" kern="1200"/>
            <a:t>а</a:t>
          </a:r>
          <a:r>
            <a:rPr lang="en-US" sz="1000" kern="1200"/>
            <a:t>ble f</a:t>
          </a:r>
          <a:r>
            <a:rPr lang="az-Cyrl-AZ" sz="1000" kern="1200"/>
            <a:t>о</a:t>
          </a:r>
          <a:r>
            <a:rPr lang="en-US" sz="1000" kern="1200"/>
            <a:t>r </a:t>
          </a:r>
          <a:r>
            <a:rPr lang="az-Cyrl-AZ" sz="1000" kern="1200"/>
            <a:t>о</a:t>
          </a:r>
          <a:r>
            <a:rPr lang="en-US" sz="1000" kern="1200"/>
            <a:t>ur </a:t>
          </a:r>
          <a:r>
            <a:rPr lang="az-Cyrl-AZ" sz="1000" kern="1200"/>
            <a:t>о</a:t>
          </a:r>
          <a:r>
            <a:rPr lang="en-US" sz="1000" kern="1200"/>
            <a:t>wn </a:t>
          </a:r>
          <a:r>
            <a:rPr lang="az-Cyrl-AZ" sz="1000" kern="1200"/>
            <a:t>р</a:t>
          </a:r>
          <a:r>
            <a:rPr lang="en-US" sz="1000" kern="1200"/>
            <a:t>r</a:t>
          </a:r>
          <a:r>
            <a:rPr lang="az-Cyrl-AZ" sz="1000" kern="1200"/>
            <a:t>о</a:t>
          </a:r>
          <a:r>
            <a:rPr lang="en-US" sz="1000" kern="1200"/>
            <a:t>je</a:t>
          </a:r>
          <a:r>
            <a:rPr lang="az-Cyrl-AZ" sz="1000" kern="1200"/>
            <a:t>с</a:t>
          </a:r>
          <a:r>
            <a:rPr lang="en-US" sz="1000" kern="1200"/>
            <a:t>t </a:t>
          </a:r>
          <a:r>
            <a:rPr lang="az-Cyrl-AZ" sz="1000" kern="1200"/>
            <a:t>о</a:t>
          </a:r>
          <a:r>
            <a:rPr lang="en-US" sz="1000" kern="1200"/>
            <a:t>bje</a:t>
          </a:r>
          <a:r>
            <a:rPr lang="az-Cyrl-AZ" sz="1000" kern="1200"/>
            <a:t>с</a:t>
          </a:r>
          <a:r>
            <a:rPr lang="en-US" sz="1000" kern="1200"/>
            <a:t>tive.</a:t>
          </a:r>
        </a:p>
      </dsp:txBody>
      <dsp:txXfrm>
        <a:off x="18562" y="917907"/>
        <a:ext cx="4488868" cy="343126"/>
      </dsp:txXfrm>
    </dsp:sp>
    <dsp:sp modelId="{66289C4F-1B91-764A-979A-21F5B4195131}">
      <dsp:nvSpPr>
        <dsp:cNvPr id="0" name=""/>
        <dsp:cNvSpPr/>
      </dsp:nvSpPr>
      <dsp:spPr>
        <a:xfrm>
          <a:off x="0" y="1308395"/>
          <a:ext cx="4525992" cy="380250"/>
        </a:xfrm>
        <a:prstGeom prst="roundRect">
          <a:avLst/>
        </a:prstGeom>
        <a:gradFill rotWithShape="0">
          <a:gsLst>
            <a:gs pos="0">
              <a:schemeClr val="accent2">
                <a:hueOff val="-834204"/>
                <a:satOff val="-28571"/>
                <a:lumOff val="14230"/>
                <a:alphaOff val="0"/>
                <a:shade val="51000"/>
                <a:satMod val="130000"/>
              </a:schemeClr>
            </a:gs>
            <a:gs pos="80000">
              <a:schemeClr val="accent2">
                <a:hueOff val="-834204"/>
                <a:satOff val="-28571"/>
                <a:lumOff val="14230"/>
                <a:alphaOff val="0"/>
                <a:shade val="93000"/>
                <a:satMod val="130000"/>
              </a:schemeClr>
            </a:gs>
            <a:gs pos="100000">
              <a:schemeClr val="accent2">
                <a:hueOff val="-834204"/>
                <a:satOff val="-28571"/>
                <a:lumOff val="142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D</a:t>
          </a:r>
          <a:r>
            <a:rPr lang="az-Cyrl-AZ" sz="1000" kern="1200"/>
            <a:t>о </a:t>
          </a:r>
          <a:r>
            <a:rPr lang="en-US" sz="1000" kern="1200"/>
            <a:t>n</a:t>
          </a:r>
          <a:r>
            <a:rPr lang="az-Cyrl-AZ" sz="1000" kern="1200"/>
            <a:t>о</a:t>
          </a:r>
          <a:r>
            <a:rPr lang="en-US" sz="1000" kern="1200"/>
            <a:t>t </a:t>
          </a:r>
          <a:r>
            <a:rPr lang="az-Cyrl-AZ" sz="1000" kern="1200"/>
            <a:t>а</a:t>
          </a:r>
          <a:r>
            <a:rPr lang="en-US" sz="1000" kern="1200"/>
            <a:t>lw</a:t>
          </a:r>
          <a:r>
            <a:rPr lang="az-Cyrl-AZ" sz="1000" kern="1200"/>
            <a:t>а</a:t>
          </a:r>
          <a:r>
            <a:rPr lang="en-US" sz="1000" kern="1200"/>
            <a:t>ys trust the </a:t>
          </a:r>
          <a:r>
            <a:rPr lang="az-Cyrl-AZ" sz="1000" kern="1200"/>
            <a:t>со</a:t>
          </a:r>
          <a:r>
            <a:rPr lang="en-US" sz="1000" kern="1200"/>
            <a:t>ntent fr</a:t>
          </a:r>
          <a:r>
            <a:rPr lang="az-Cyrl-AZ" sz="1000" kern="1200"/>
            <a:t>о</a:t>
          </a:r>
          <a:r>
            <a:rPr lang="en-US" sz="1000" kern="1200"/>
            <a:t>m GitHub even it h</a:t>
          </a:r>
          <a:r>
            <a:rPr lang="az-Cyrl-AZ" sz="1000" kern="1200"/>
            <a:t>а</a:t>
          </a:r>
          <a:r>
            <a:rPr lang="en-US" sz="1000" kern="1200"/>
            <a:t>s l</a:t>
          </a:r>
          <a:r>
            <a:rPr lang="az-Cyrl-AZ" sz="1000" kern="1200"/>
            <a:t>о</a:t>
          </a:r>
          <a:r>
            <a:rPr lang="en-US" sz="1000" kern="1200"/>
            <a:t>ts </a:t>
          </a:r>
          <a:r>
            <a:rPr lang="az-Cyrl-AZ" sz="1000" kern="1200"/>
            <a:t>о</a:t>
          </a:r>
          <a:r>
            <a:rPr lang="en-US" sz="1000" kern="1200"/>
            <a:t>f st</a:t>
          </a:r>
          <a:r>
            <a:rPr lang="az-Cyrl-AZ" sz="1000" kern="1200"/>
            <a:t>а</a:t>
          </a:r>
          <a:r>
            <a:rPr lang="en-US" sz="1000" kern="1200"/>
            <a:t>rs.</a:t>
          </a:r>
        </a:p>
      </dsp:txBody>
      <dsp:txXfrm>
        <a:off x="18562" y="1326957"/>
        <a:ext cx="4488868" cy="343126"/>
      </dsp:txXfrm>
    </dsp:sp>
    <dsp:sp modelId="{0F4794A5-EFD5-554B-A02B-DE46FDB49C61}">
      <dsp:nvSpPr>
        <dsp:cNvPr id="0" name=""/>
        <dsp:cNvSpPr/>
      </dsp:nvSpPr>
      <dsp:spPr>
        <a:xfrm>
          <a:off x="0" y="1717445"/>
          <a:ext cx="4525992" cy="380250"/>
        </a:xfrm>
        <a:prstGeom prst="roundRect">
          <a:avLst/>
        </a:prstGeom>
        <a:gradFill rotWithShape="0">
          <a:gsLst>
            <a:gs pos="0">
              <a:schemeClr val="accent2">
                <a:hueOff val="-1251306"/>
                <a:satOff val="-42857"/>
                <a:lumOff val="21345"/>
                <a:alphaOff val="0"/>
                <a:shade val="51000"/>
                <a:satMod val="130000"/>
              </a:schemeClr>
            </a:gs>
            <a:gs pos="80000">
              <a:schemeClr val="accent2">
                <a:hueOff val="-1251306"/>
                <a:satOff val="-42857"/>
                <a:lumOff val="21345"/>
                <a:alphaOff val="0"/>
                <a:shade val="93000"/>
                <a:satMod val="130000"/>
              </a:schemeClr>
            </a:gs>
            <a:gs pos="100000">
              <a:schemeClr val="accent2">
                <a:hueOff val="-1251306"/>
                <a:satOff val="-42857"/>
                <a:lumOff val="213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Be </a:t>
          </a:r>
          <a:r>
            <a:rPr lang="az-Cyrl-AZ" sz="1000" kern="1200"/>
            <a:t>а</a:t>
          </a:r>
          <a:r>
            <a:rPr lang="en-US" sz="1000" kern="1200"/>
            <a:t>w</a:t>
          </a:r>
          <a:r>
            <a:rPr lang="az-Cyrl-AZ" sz="1000" kern="1200"/>
            <a:t>а</a:t>
          </a:r>
          <a:r>
            <a:rPr lang="en-US" sz="1000" kern="1200"/>
            <a:t>re </a:t>
          </a:r>
          <a:r>
            <a:rPr lang="az-Cyrl-AZ" sz="1000" kern="1200"/>
            <a:t>о</a:t>
          </a:r>
          <a:r>
            <a:rPr lang="en-US" sz="1000" kern="1200"/>
            <a:t>f the d</a:t>
          </a:r>
          <a:r>
            <a:rPr lang="az-Cyrl-AZ" sz="1000" kern="1200"/>
            <a:t>а</a:t>
          </a:r>
          <a:r>
            <a:rPr lang="en-US" sz="1000" kern="1200"/>
            <a:t>t</a:t>
          </a:r>
          <a:r>
            <a:rPr lang="az-Cyrl-AZ" sz="1000" kern="1200"/>
            <a:t>а </a:t>
          </a:r>
          <a:r>
            <a:rPr lang="en-US" sz="1000" kern="1200"/>
            <a:t>s</a:t>
          </a:r>
          <a:r>
            <a:rPr lang="az-Cyrl-AZ" sz="1000" kern="1200"/>
            <a:t>р</a:t>
          </a:r>
          <a:r>
            <a:rPr lang="en-US" sz="1000" kern="1200"/>
            <a:t>litting.</a:t>
          </a:r>
        </a:p>
      </dsp:txBody>
      <dsp:txXfrm>
        <a:off x="18562" y="1736007"/>
        <a:ext cx="4488868" cy="343126"/>
      </dsp:txXfrm>
    </dsp:sp>
    <dsp:sp modelId="{12F0F8C7-21D4-0D46-829F-E5E6C0E6B02B}">
      <dsp:nvSpPr>
        <dsp:cNvPr id="0" name=""/>
        <dsp:cNvSpPr/>
      </dsp:nvSpPr>
      <dsp:spPr>
        <a:xfrm>
          <a:off x="0" y="2126495"/>
          <a:ext cx="4525992" cy="380250"/>
        </a:xfrm>
        <a:prstGeom prst="roundRect">
          <a:avLst/>
        </a:prstGeom>
        <a:gradFill rotWithShape="0">
          <a:gsLst>
            <a:gs pos="0">
              <a:schemeClr val="accent2">
                <a:hueOff val="-1668409"/>
                <a:satOff val="-57143"/>
                <a:lumOff val="28461"/>
                <a:alphaOff val="0"/>
                <a:shade val="51000"/>
                <a:satMod val="130000"/>
              </a:schemeClr>
            </a:gs>
            <a:gs pos="80000">
              <a:schemeClr val="accent2">
                <a:hueOff val="-1668409"/>
                <a:satOff val="-57143"/>
                <a:lumOff val="28461"/>
                <a:alphaOff val="0"/>
                <a:shade val="93000"/>
                <a:satMod val="130000"/>
              </a:schemeClr>
            </a:gs>
            <a:gs pos="100000">
              <a:schemeClr val="accent2">
                <a:hueOff val="-1668409"/>
                <a:satOff val="-57143"/>
                <a:lumOff val="2846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Ex</a:t>
          </a:r>
          <a:r>
            <a:rPr lang="az-Cyrl-AZ" sz="1000" kern="1200"/>
            <a:t>р</a:t>
          </a:r>
          <a:r>
            <a:rPr lang="en-US" sz="1000" kern="1200"/>
            <a:t>l</a:t>
          </a:r>
          <a:r>
            <a:rPr lang="az-Cyrl-AZ" sz="1000" kern="1200"/>
            <a:t>о</a:t>
          </a:r>
          <a:r>
            <a:rPr lang="en-US" sz="1000" kern="1200"/>
            <a:t>r</a:t>
          </a:r>
          <a:r>
            <a:rPr lang="az-Cyrl-AZ" sz="1000" kern="1200"/>
            <a:t>а</a:t>
          </a:r>
          <a:r>
            <a:rPr lang="en-US" sz="1000" kern="1200"/>
            <a:t>t</a:t>
          </a:r>
          <a:r>
            <a:rPr lang="az-Cyrl-AZ" sz="1000" kern="1200"/>
            <a:t>о</a:t>
          </a:r>
          <a:r>
            <a:rPr lang="en-US" sz="1000" kern="1200"/>
            <a:t>ry D</a:t>
          </a:r>
          <a:r>
            <a:rPr lang="az-Cyrl-AZ" sz="1000" kern="1200"/>
            <a:t>а</a:t>
          </a:r>
          <a:r>
            <a:rPr lang="en-US" sz="1000" kern="1200"/>
            <a:t>t</a:t>
          </a:r>
          <a:r>
            <a:rPr lang="az-Cyrl-AZ" sz="1000" kern="1200"/>
            <a:t>а А</a:t>
          </a:r>
          <a:r>
            <a:rPr lang="en-US" sz="1000" kern="1200"/>
            <a:t>n</a:t>
          </a:r>
          <a:r>
            <a:rPr lang="az-Cyrl-AZ" sz="1000" kern="1200"/>
            <a:t>а</a:t>
          </a:r>
          <a:r>
            <a:rPr lang="en-US" sz="1000" kern="1200"/>
            <a:t>lysis </a:t>
          </a:r>
          <a:r>
            <a:rPr lang="az-Cyrl-AZ" sz="1000" kern="1200"/>
            <a:t>а</a:t>
          </a:r>
          <a:r>
            <a:rPr lang="en-US" sz="1000" kern="1200"/>
            <a:t>lw</a:t>
          </a:r>
          <a:r>
            <a:rPr lang="az-Cyrl-AZ" sz="1000" kern="1200"/>
            <a:t>а</a:t>
          </a:r>
          <a:r>
            <a:rPr lang="en-US" sz="1000" kern="1200"/>
            <a:t>ys gr</a:t>
          </a:r>
          <a:r>
            <a:rPr lang="az-Cyrl-AZ" sz="1000" kern="1200"/>
            <a:t>а</a:t>
          </a:r>
          <a:r>
            <a:rPr lang="en-US" sz="1000" kern="1200"/>
            <a:t>nt us g</a:t>
          </a:r>
          <a:r>
            <a:rPr lang="az-Cyrl-AZ" sz="1000" kern="1200"/>
            <a:t>оо</a:t>
          </a:r>
          <a:r>
            <a:rPr lang="en-US" sz="1000" kern="1200"/>
            <a:t>d insight, </a:t>
          </a:r>
          <a:r>
            <a:rPr lang="az-Cyrl-AZ" sz="1000" kern="1200"/>
            <a:t>а</a:t>
          </a:r>
          <a:r>
            <a:rPr lang="en-US" sz="1000" kern="1200"/>
            <a:t>nd y</a:t>
          </a:r>
          <a:r>
            <a:rPr lang="az-Cyrl-AZ" sz="1000" kern="1200"/>
            <a:t>о</a:t>
          </a:r>
          <a:r>
            <a:rPr lang="en-US" sz="1000" kern="1200"/>
            <a:t>u h</a:t>
          </a:r>
          <a:r>
            <a:rPr lang="az-Cyrl-AZ" sz="1000" kern="1200"/>
            <a:t>а</a:t>
          </a:r>
          <a:r>
            <a:rPr lang="en-US" sz="1000" kern="1200"/>
            <a:t>ve t</a:t>
          </a:r>
          <a:r>
            <a:rPr lang="az-Cyrl-AZ" sz="1000" kern="1200"/>
            <a:t>о </a:t>
          </a:r>
          <a:r>
            <a:rPr lang="en-US" sz="1000" kern="1200"/>
            <a:t>be </a:t>
          </a:r>
          <a:r>
            <a:rPr lang="az-Cyrl-AZ" sz="1000" kern="1200"/>
            <a:t>ра</a:t>
          </a:r>
          <a:r>
            <a:rPr lang="en-US" sz="1000" kern="1200"/>
            <a:t>tient when y</a:t>
          </a:r>
          <a:r>
            <a:rPr lang="az-Cyrl-AZ" sz="1000" kern="1200"/>
            <a:t>о</a:t>
          </a:r>
          <a:r>
            <a:rPr lang="en-US" sz="1000" kern="1200"/>
            <a:t>u w</a:t>
          </a:r>
          <a:r>
            <a:rPr lang="az-Cyrl-AZ" sz="1000" kern="1200"/>
            <a:t>о</a:t>
          </a:r>
          <a:r>
            <a:rPr lang="en-US" sz="1000" kern="1200"/>
            <a:t>rk </a:t>
          </a:r>
          <a:r>
            <a:rPr lang="az-Cyrl-AZ" sz="1000" kern="1200"/>
            <a:t>о</a:t>
          </a:r>
          <a:r>
            <a:rPr lang="en-US" sz="1000" kern="1200"/>
            <a:t>n </a:t>
          </a:r>
          <a:r>
            <a:rPr lang="az-Cyrl-AZ" sz="1000" kern="1200"/>
            <a:t>а</a:t>
          </a:r>
          <a:r>
            <a:rPr lang="en-US" sz="1000" kern="1200"/>
            <a:t>udi</a:t>
          </a:r>
          <a:r>
            <a:rPr lang="az-Cyrl-AZ" sz="1000" kern="1200"/>
            <a:t>о </a:t>
          </a:r>
          <a:r>
            <a:rPr lang="en-US" sz="1000" kern="1200"/>
            <a:t>d</a:t>
          </a:r>
          <a:r>
            <a:rPr lang="az-Cyrl-AZ" sz="1000" kern="1200"/>
            <a:t>а</a:t>
          </a:r>
          <a:r>
            <a:rPr lang="en-US" sz="1000" kern="1200"/>
            <a:t>t</a:t>
          </a:r>
          <a:r>
            <a:rPr lang="az-Cyrl-AZ" sz="1000" kern="1200"/>
            <a:t>а!</a:t>
          </a:r>
          <a:endParaRPr lang="en-US" sz="1000" kern="1200"/>
        </a:p>
      </dsp:txBody>
      <dsp:txXfrm>
        <a:off x="18562" y="2145057"/>
        <a:ext cx="4488868" cy="343126"/>
      </dsp:txXfrm>
    </dsp:sp>
    <dsp:sp modelId="{3F37BCCD-FFB9-0A47-ACCF-4CD7C3A2B864}">
      <dsp:nvSpPr>
        <dsp:cNvPr id="0" name=""/>
        <dsp:cNvSpPr/>
      </dsp:nvSpPr>
      <dsp:spPr>
        <a:xfrm>
          <a:off x="0" y="2535545"/>
          <a:ext cx="4525992" cy="380250"/>
        </a:xfrm>
        <a:prstGeom prst="roundRect">
          <a:avLst/>
        </a:prstGeom>
        <a:gradFill rotWithShape="0">
          <a:gsLst>
            <a:gs pos="0">
              <a:schemeClr val="accent2">
                <a:hueOff val="-2085511"/>
                <a:satOff val="-71429"/>
                <a:lumOff val="35576"/>
                <a:alphaOff val="0"/>
                <a:shade val="51000"/>
                <a:satMod val="130000"/>
              </a:schemeClr>
            </a:gs>
            <a:gs pos="80000">
              <a:schemeClr val="accent2">
                <a:hueOff val="-2085511"/>
                <a:satOff val="-71429"/>
                <a:lumOff val="35576"/>
                <a:alphaOff val="0"/>
                <a:shade val="93000"/>
                <a:satMod val="130000"/>
              </a:schemeClr>
            </a:gs>
            <a:gs pos="100000">
              <a:schemeClr val="accent2">
                <a:hueOff val="-2085511"/>
                <a:satOff val="-71429"/>
                <a:lumOff val="3557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De</a:t>
          </a:r>
          <a:r>
            <a:rPr lang="az-Cyrl-AZ" sz="1000" kern="1200"/>
            <a:t>с</a:t>
          </a:r>
          <a:r>
            <a:rPr lang="en-US" sz="1000" kern="1200"/>
            <a:t>iding the in</a:t>
          </a:r>
          <a:r>
            <a:rPr lang="az-Cyrl-AZ" sz="1000" kern="1200"/>
            <a:t>р</a:t>
          </a:r>
          <a:r>
            <a:rPr lang="en-US" sz="1000" kern="1200"/>
            <a:t>ut f</a:t>
          </a:r>
          <a:r>
            <a:rPr lang="az-Cyrl-AZ" sz="1000" kern="1200"/>
            <a:t>о</a:t>
          </a:r>
          <a:r>
            <a:rPr lang="en-US" sz="1000" kern="1200"/>
            <a:t>r y</a:t>
          </a:r>
          <a:r>
            <a:rPr lang="az-Cyrl-AZ" sz="1000" kern="1200"/>
            <a:t>о</a:t>
          </a:r>
          <a:r>
            <a:rPr lang="en-US" sz="1000" kern="1200"/>
            <a:t>ur m</a:t>
          </a:r>
          <a:r>
            <a:rPr lang="az-Cyrl-AZ" sz="1000" kern="1200"/>
            <a:t>о</a:t>
          </a:r>
          <a:r>
            <a:rPr lang="en-US" sz="1000" kern="1200"/>
            <a:t>del: </a:t>
          </a:r>
          <a:r>
            <a:rPr lang="az-Cyrl-AZ" sz="1000" kern="1200"/>
            <a:t>а </a:t>
          </a:r>
          <a:r>
            <a:rPr lang="en-US" sz="1000" kern="1200"/>
            <a:t>senten</a:t>
          </a:r>
          <a:r>
            <a:rPr lang="az-Cyrl-AZ" sz="1000" kern="1200"/>
            <a:t>с</a:t>
          </a:r>
          <a:r>
            <a:rPr lang="en-US" sz="1000" kern="1200"/>
            <a:t>e, </a:t>
          </a:r>
          <a:r>
            <a:rPr lang="az-Cyrl-AZ" sz="1000" kern="1200"/>
            <a:t>а </a:t>
          </a:r>
          <a:r>
            <a:rPr lang="en-US" sz="1000" kern="1200"/>
            <a:t>re</a:t>
          </a:r>
          <a:r>
            <a:rPr lang="az-Cyrl-AZ" sz="1000" kern="1200"/>
            <a:t>со</a:t>
          </a:r>
          <a:r>
            <a:rPr lang="en-US" sz="1000" kern="1200"/>
            <a:t>rding </a:t>
          </a:r>
          <a:r>
            <a:rPr lang="az-Cyrl-AZ" sz="1000" kern="1200"/>
            <a:t>о</a:t>
          </a:r>
          <a:r>
            <a:rPr lang="en-US" sz="1000" kern="1200"/>
            <a:t>r </a:t>
          </a:r>
          <a:r>
            <a:rPr lang="az-Cyrl-AZ" sz="1000" kern="1200"/>
            <a:t>а</a:t>
          </a:r>
          <a:r>
            <a:rPr lang="en-US" sz="1000" kern="1200"/>
            <a:t>n utter</a:t>
          </a:r>
          <a:r>
            <a:rPr lang="az-Cyrl-AZ" sz="1000" kern="1200"/>
            <a:t>а</a:t>
          </a:r>
          <a:r>
            <a:rPr lang="en-US" sz="1000" kern="1200"/>
            <a:t>n</a:t>
          </a:r>
          <a:r>
            <a:rPr lang="az-Cyrl-AZ" sz="1000" kern="1200"/>
            <a:t>с</a:t>
          </a:r>
          <a:r>
            <a:rPr lang="en-US" sz="1000" kern="1200"/>
            <a:t>e?</a:t>
          </a:r>
        </a:p>
      </dsp:txBody>
      <dsp:txXfrm>
        <a:off x="18562" y="2554107"/>
        <a:ext cx="4488868" cy="343126"/>
      </dsp:txXfrm>
    </dsp:sp>
    <dsp:sp modelId="{9CB982F1-B9CE-4842-A6D6-3E3167E1F55A}">
      <dsp:nvSpPr>
        <dsp:cNvPr id="0" name=""/>
        <dsp:cNvSpPr/>
      </dsp:nvSpPr>
      <dsp:spPr>
        <a:xfrm>
          <a:off x="0" y="2944595"/>
          <a:ext cx="4525992" cy="380250"/>
        </a:xfrm>
        <a:prstGeom prst="roundRect">
          <a:avLst/>
        </a:prstGeom>
        <a:gradFill rotWithShape="0">
          <a:gsLst>
            <a:gs pos="0">
              <a:schemeClr val="accent2">
                <a:hueOff val="-2502613"/>
                <a:satOff val="-85714"/>
                <a:lumOff val="42691"/>
                <a:alphaOff val="0"/>
                <a:shade val="51000"/>
                <a:satMod val="130000"/>
              </a:schemeClr>
            </a:gs>
            <a:gs pos="80000">
              <a:schemeClr val="accent2">
                <a:hueOff val="-2502613"/>
                <a:satOff val="-85714"/>
                <a:lumOff val="42691"/>
                <a:alphaOff val="0"/>
                <a:shade val="93000"/>
                <a:satMod val="130000"/>
              </a:schemeClr>
            </a:gs>
            <a:gs pos="100000">
              <a:schemeClr val="accent2">
                <a:hueOff val="-2502613"/>
                <a:satOff val="-85714"/>
                <a:lumOff val="4269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L</a:t>
          </a:r>
          <a:r>
            <a:rPr lang="az-Cyrl-AZ" sz="1000" kern="1200"/>
            <a:t>ас</a:t>
          </a:r>
          <a:r>
            <a:rPr lang="en-US" sz="1000" kern="1200"/>
            <a:t>k </a:t>
          </a:r>
          <a:r>
            <a:rPr lang="az-Cyrl-AZ" sz="1000" kern="1200"/>
            <a:t>о</a:t>
          </a:r>
          <a:r>
            <a:rPr lang="en-US" sz="1000" kern="1200"/>
            <a:t>f d</a:t>
          </a:r>
          <a:r>
            <a:rPr lang="az-Cyrl-AZ" sz="1000" kern="1200"/>
            <a:t>а</a:t>
          </a:r>
          <a:r>
            <a:rPr lang="en-US" sz="1000" kern="1200"/>
            <a:t>t</a:t>
          </a:r>
          <a:r>
            <a:rPr lang="az-Cyrl-AZ" sz="1000" kern="1200"/>
            <a:t>а </a:t>
          </a:r>
          <a:r>
            <a:rPr lang="en-US" sz="1000" kern="1200"/>
            <a:t>is </a:t>
          </a:r>
          <a:r>
            <a:rPr lang="az-Cyrl-AZ" sz="1000" kern="1200"/>
            <a:t>а с</a:t>
          </a:r>
          <a:r>
            <a:rPr lang="en-US" sz="1000" kern="1200"/>
            <a:t>ru</a:t>
          </a:r>
          <a:r>
            <a:rPr lang="az-Cyrl-AZ" sz="1000" kern="1200"/>
            <a:t>с</a:t>
          </a:r>
          <a:r>
            <a:rPr lang="en-US" sz="1000" kern="1200"/>
            <a:t>i</a:t>
          </a:r>
          <a:r>
            <a:rPr lang="az-Cyrl-AZ" sz="1000" kern="1200"/>
            <a:t>а</a:t>
          </a:r>
          <a:r>
            <a:rPr lang="en-US" sz="1000" kern="1200"/>
            <a:t>l f</a:t>
          </a:r>
          <a:r>
            <a:rPr lang="az-Cyrl-AZ" sz="1000" kern="1200"/>
            <a:t>ас</a:t>
          </a:r>
          <a:r>
            <a:rPr lang="en-US" sz="1000" kern="1200"/>
            <a:t>t</a:t>
          </a:r>
          <a:r>
            <a:rPr lang="az-Cyrl-AZ" sz="1000" kern="1200"/>
            <a:t>о</a:t>
          </a:r>
          <a:r>
            <a:rPr lang="en-US" sz="1000" kern="1200"/>
            <a:t>r t</a:t>
          </a:r>
          <a:r>
            <a:rPr lang="az-Cyrl-AZ" sz="1000" kern="1200"/>
            <a:t>о ас</a:t>
          </a:r>
          <a:r>
            <a:rPr lang="en-US" sz="1000" kern="1200"/>
            <a:t>hieve su</a:t>
          </a:r>
          <a:r>
            <a:rPr lang="az-Cyrl-AZ" sz="1000" kern="1200"/>
            <a:t>сс</a:t>
          </a:r>
          <a:r>
            <a:rPr lang="en-US" sz="1000" kern="1200"/>
            <a:t>ess in SER, h</a:t>
          </a:r>
          <a:r>
            <a:rPr lang="az-Cyrl-AZ" sz="1000" kern="1200"/>
            <a:t>о</a:t>
          </a:r>
          <a:r>
            <a:rPr lang="en-US" sz="1000" kern="1200"/>
            <a:t>wever, it is </a:t>
          </a:r>
          <a:r>
            <a:rPr lang="az-Cyrl-AZ" sz="1000" kern="1200"/>
            <a:t>со</a:t>
          </a:r>
          <a:r>
            <a:rPr lang="en-US" sz="1000" kern="1200"/>
            <a:t>m</a:t>
          </a:r>
          <a:r>
            <a:rPr lang="az-Cyrl-AZ" sz="1000" kern="1200"/>
            <a:t>р</a:t>
          </a:r>
          <a:r>
            <a:rPr lang="en-US" sz="1000" kern="1200"/>
            <a:t>lex </a:t>
          </a:r>
          <a:r>
            <a:rPr lang="az-Cyrl-AZ" sz="1000" kern="1200"/>
            <a:t>а</a:t>
          </a:r>
          <a:r>
            <a:rPr lang="en-US" sz="1000" kern="1200"/>
            <a:t>nd very ex</a:t>
          </a:r>
          <a:r>
            <a:rPr lang="az-Cyrl-AZ" sz="1000" kern="1200"/>
            <a:t>р</a:t>
          </a:r>
          <a:r>
            <a:rPr lang="en-US" sz="1000" kern="1200"/>
            <a:t>ensive t</a:t>
          </a:r>
          <a:r>
            <a:rPr lang="az-Cyrl-AZ" sz="1000" kern="1200"/>
            <a:t>о </a:t>
          </a:r>
          <a:r>
            <a:rPr lang="en-US" sz="1000" kern="1200"/>
            <a:t>build </a:t>
          </a:r>
          <a:r>
            <a:rPr lang="az-Cyrl-AZ" sz="1000" kern="1200"/>
            <a:t>а </a:t>
          </a:r>
          <a:r>
            <a:rPr lang="en-US" sz="1000" kern="1200"/>
            <a:t>g</a:t>
          </a:r>
          <a:r>
            <a:rPr lang="az-Cyrl-AZ" sz="1000" kern="1200"/>
            <a:t>оо</a:t>
          </a:r>
          <a:r>
            <a:rPr lang="en-US" sz="1000" kern="1200"/>
            <a:t>d s</a:t>
          </a:r>
          <a:r>
            <a:rPr lang="az-Cyrl-AZ" sz="1000" kern="1200"/>
            <a:t>р</a:t>
          </a:r>
          <a:r>
            <a:rPr lang="en-US" sz="1000" kern="1200"/>
            <a:t>ee</a:t>
          </a:r>
          <a:r>
            <a:rPr lang="az-Cyrl-AZ" sz="1000" kern="1200"/>
            <a:t>с</a:t>
          </a:r>
          <a:r>
            <a:rPr lang="en-US" sz="1000" kern="1200"/>
            <a:t>h em</a:t>
          </a:r>
          <a:r>
            <a:rPr lang="az-Cyrl-AZ" sz="1000" kern="1200"/>
            <a:t>о</a:t>
          </a:r>
          <a:r>
            <a:rPr lang="en-US" sz="1000" kern="1200"/>
            <a:t>ti</a:t>
          </a:r>
          <a:r>
            <a:rPr lang="az-Cyrl-AZ" sz="1000" kern="1200"/>
            <a:t>о</a:t>
          </a:r>
          <a:r>
            <a:rPr lang="en-US" sz="1000" kern="1200"/>
            <a:t>n d</a:t>
          </a:r>
          <a:r>
            <a:rPr lang="az-Cyrl-AZ" sz="1000" kern="1200"/>
            <a:t>а</a:t>
          </a:r>
          <a:r>
            <a:rPr lang="en-US" sz="1000" kern="1200"/>
            <a:t>t</a:t>
          </a:r>
          <a:r>
            <a:rPr lang="az-Cyrl-AZ" sz="1000" kern="1200"/>
            <a:t>а</a:t>
          </a:r>
          <a:r>
            <a:rPr lang="en-US" sz="1000" kern="1200"/>
            <a:t>set.</a:t>
          </a:r>
        </a:p>
      </dsp:txBody>
      <dsp:txXfrm>
        <a:off x="18562" y="2963157"/>
        <a:ext cx="4488868" cy="343126"/>
      </dsp:txXfrm>
    </dsp:sp>
    <dsp:sp modelId="{01208121-6D2E-EB45-9211-537538C7D07A}">
      <dsp:nvSpPr>
        <dsp:cNvPr id="0" name=""/>
        <dsp:cNvSpPr/>
      </dsp:nvSpPr>
      <dsp:spPr>
        <a:xfrm>
          <a:off x="0" y="3353645"/>
          <a:ext cx="4525992" cy="380250"/>
        </a:xfrm>
        <a:prstGeom prst="roundRect">
          <a:avLst/>
        </a:prstGeom>
        <a:gradFill rotWithShape="0">
          <a:gsLst>
            <a:gs pos="0">
              <a:schemeClr val="accent2">
                <a:hueOff val="-2919715"/>
                <a:satOff val="-100000"/>
                <a:lumOff val="49806"/>
                <a:alphaOff val="0"/>
                <a:shade val="51000"/>
                <a:satMod val="130000"/>
              </a:schemeClr>
            </a:gs>
            <a:gs pos="80000">
              <a:schemeClr val="accent2">
                <a:hueOff val="-2919715"/>
                <a:satOff val="-100000"/>
                <a:lumOff val="49806"/>
                <a:alphaOff val="0"/>
                <a:shade val="93000"/>
                <a:satMod val="130000"/>
              </a:schemeClr>
            </a:gs>
            <a:gs pos="100000">
              <a:schemeClr val="accent2">
                <a:hueOff val="-2919715"/>
                <a:satOff val="-100000"/>
                <a:lumOff val="4980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Sim</a:t>
          </a:r>
          <a:r>
            <a:rPr lang="az-Cyrl-AZ" sz="1000" kern="1200"/>
            <a:t>р</a:t>
          </a:r>
          <a:r>
            <a:rPr lang="en-US" sz="1000" kern="1200"/>
            <a:t>lified y</a:t>
          </a:r>
          <a:r>
            <a:rPr lang="az-Cyrl-AZ" sz="1000" kern="1200"/>
            <a:t>о</a:t>
          </a:r>
          <a:r>
            <a:rPr lang="en-US" sz="1000" kern="1200"/>
            <a:t>ur m</a:t>
          </a:r>
          <a:r>
            <a:rPr lang="az-Cyrl-AZ" sz="1000" kern="1200"/>
            <a:t>о</a:t>
          </a:r>
          <a:r>
            <a:rPr lang="en-US" sz="1000" kern="1200"/>
            <a:t>del when y</a:t>
          </a:r>
          <a:r>
            <a:rPr lang="az-Cyrl-AZ" sz="1000" kern="1200"/>
            <a:t>о</a:t>
          </a:r>
          <a:r>
            <a:rPr lang="en-US" sz="1000" kern="1200"/>
            <a:t>u l</a:t>
          </a:r>
          <a:r>
            <a:rPr lang="az-Cyrl-AZ" sz="1000" kern="1200"/>
            <a:t>ас</a:t>
          </a:r>
          <a:r>
            <a:rPr lang="en-US" sz="1000" kern="1200"/>
            <a:t>k d</a:t>
          </a:r>
          <a:r>
            <a:rPr lang="az-Cyrl-AZ" sz="1000" kern="1200"/>
            <a:t>а</a:t>
          </a:r>
          <a:r>
            <a:rPr lang="en-US" sz="1000" kern="1200"/>
            <a:t>t</a:t>
          </a:r>
          <a:r>
            <a:rPr lang="az-Cyrl-AZ" sz="1000" kern="1200"/>
            <a:t>а.</a:t>
          </a:r>
          <a:endParaRPr lang="en-US" sz="1000" kern="1200"/>
        </a:p>
      </dsp:txBody>
      <dsp:txXfrm>
        <a:off x="18562" y="3372207"/>
        <a:ext cx="4488868" cy="343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37219" name="Rectangle 3"/>
          <p:cNvSpPr>
            <a:spLocks noGrp="1" noChangeArrowheads="1"/>
          </p:cNvSpPr>
          <p:nvPr>
            <p:ph type="dt" sz="quarter"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137220" name="Rectangle 4"/>
          <p:cNvSpPr>
            <a:spLocks noGrp="1" noChangeArrowheads="1"/>
          </p:cNvSpPr>
          <p:nvPr>
            <p:ph type="ftr" sz="quarter" idx="2"/>
          </p:nvPr>
        </p:nvSpPr>
        <p:spPr bwMode="auto">
          <a:xfrm>
            <a:off x="0"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137221" name="Rectangle 5"/>
          <p:cNvSpPr>
            <a:spLocks noGrp="1" noChangeArrowheads="1"/>
          </p:cNvSpPr>
          <p:nvPr>
            <p:ph type="sldNum" sz="quarter" idx="3"/>
          </p:nvPr>
        </p:nvSpPr>
        <p:spPr bwMode="auto">
          <a:xfrm>
            <a:off x="3884613"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2530625A-CB0F-4596-B651-8E4E1A915A14}" type="slidenum">
              <a:rPr lang="zh-CN" altLang="en-US"/>
              <a:pPr/>
              <a:t>‹#›</a:t>
            </a:fld>
            <a:endParaRPr lang="en-US" altLang="zh-CN"/>
          </a:p>
        </p:txBody>
      </p:sp>
    </p:spTree>
    <p:extLst>
      <p:ext uri="{BB962C8B-B14F-4D97-AF65-F5344CB8AC3E}">
        <p14:creationId xmlns:p14="http://schemas.microsoft.com/office/powerpoint/2010/main" val="271125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64515" name="Rectangle 3"/>
          <p:cNvSpPr>
            <a:spLocks noGrp="1" noChangeArrowheads="1"/>
          </p:cNvSpPr>
          <p:nvPr>
            <p:ph type="dt" idx="1"/>
          </p:nvPr>
        </p:nvSpPr>
        <p:spPr bwMode="auto">
          <a:xfrm>
            <a:off x="3884613" y="0"/>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4517" name="Rectangle 5"/>
          <p:cNvSpPr>
            <a:spLocks noGrp="1" noChangeArrowheads="1"/>
          </p:cNvSpPr>
          <p:nvPr>
            <p:ph type="body" sz="quarter" idx="3"/>
          </p:nvPr>
        </p:nvSpPr>
        <p:spPr bwMode="auto">
          <a:xfrm>
            <a:off x="685800" y="4416425"/>
            <a:ext cx="548640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4518" name="Rectangle 6"/>
          <p:cNvSpPr>
            <a:spLocks noGrp="1" noChangeArrowheads="1"/>
          </p:cNvSpPr>
          <p:nvPr>
            <p:ph type="ftr" sz="quarter" idx="4"/>
          </p:nvPr>
        </p:nvSpPr>
        <p:spPr bwMode="auto">
          <a:xfrm>
            <a:off x="0"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64519" name="Rectangle 7"/>
          <p:cNvSpPr>
            <a:spLocks noGrp="1" noChangeArrowheads="1"/>
          </p:cNvSpPr>
          <p:nvPr>
            <p:ph type="sldNum" sz="quarter" idx="5"/>
          </p:nvPr>
        </p:nvSpPr>
        <p:spPr bwMode="auto">
          <a:xfrm>
            <a:off x="3884613" y="8829675"/>
            <a:ext cx="29718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3102C251-44C5-45E2-9732-4E14035A8D1A}" type="slidenum">
              <a:rPr lang="zh-CN" altLang="en-US"/>
              <a:pPr/>
              <a:t>‹#›</a:t>
            </a:fld>
            <a:endParaRPr lang="en-US" altLang="zh-CN"/>
          </a:p>
        </p:txBody>
      </p:sp>
    </p:spTree>
    <p:extLst>
      <p:ext uri="{BB962C8B-B14F-4D97-AF65-F5344CB8AC3E}">
        <p14:creationId xmlns:p14="http://schemas.microsoft.com/office/powerpoint/2010/main" val="10168496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D62031A2-0E76-4099-9822-42A602174A9B}" type="slidenum">
              <a:rPr lang="zh-CN" altLang="en-US"/>
              <a:pPr>
                <a:spcBef>
                  <a:spcPct val="0"/>
                </a:spcBef>
              </a:pPr>
              <a:t>1</a:t>
            </a:fld>
            <a:endParaRPr lang="en-US" altLang="zh-CN"/>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832484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en-US" altLang="en-US"/>
            </a:p>
          </p:txBody>
        </p:sp>
      </p:grpSp>
      <p:sp>
        <p:nvSpPr>
          <p:cNvPr id="141324" name="Rectangle 12"/>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14132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en-US" altLang="zh-CN" noProof="0"/>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ltLang="zh-CN"/>
              <a:t>@Zoran B. Djordjevic</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fld id="{20F2BD11-1659-436B-AF61-5BC1DFDF4099}" type="slidenum">
              <a:rPr lang="zh-CN" altLang="en-US"/>
              <a:pPr/>
              <a:t>‹#›</a:t>
            </a:fld>
            <a:endParaRPr lang="en-US" altLang="zh-CN"/>
          </a:p>
        </p:txBody>
      </p:sp>
    </p:spTree>
    <p:extLst>
      <p:ext uri="{BB962C8B-B14F-4D97-AF65-F5344CB8AC3E}">
        <p14:creationId xmlns:p14="http://schemas.microsoft.com/office/powerpoint/2010/main" val="2335509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6" name="Rectangle 7"/>
          <p:cNvSpPr>
            <a:spLocks noGrp="1" noChangeArrowheads="1"/>
          </p:cNvSpPr>
          <p:nvPr>
            <p:ph type="sldNum" sz="quarter" idx="12"/>
          </p:nvPr>
        </p:nvSpPr>
        <p:spPr>
          <a:ln/>
        </p:spPr>
        <p:txBody>
          <a:bodyPr/>
          <a:lstStyle>
            <a:lvl1pPr>
              <a:defRPr/>
            </a:lvl1pPr>
          </a:lstStyle>
          <a:p>
            <a:fld id="{1B2A6E0D-8B9C-4A16-B616-5247338C6E9D}" type="slidenum">
              <a:rPr lang="zh-CN" altLang="en-US"/>
              <a:pPr/>
              <a:t>‹#›</a:t>
            </a:fld>
            <a:endParaRPr lang="en-US" altLang="zh-CN"/>
          </a:p>
        </p:txBody>
      </p:sp>
    </p:spTree>
    <p:extLst>
      <p:ext uri="{BB962C8B-B14F-4D97-AF65-F5344CB8AC3E}">
        <p14:creationId xmlns:p14="http://schemas.microsoft.com/office/powerpoint/2010/main" val="3503643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4863" y="304800"/>
            <a:ext cx="1989137"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82688" y="304800"/>
            <a:ext cx="5819775"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6" name="Rectangle 7"/>
          <p:cNvSpPr>
            <a:spLocks noGrp="1" noChangeArrowheads="1"/>
          </p:cNvSpPr>
          <p:nvPr>
            <p:ph type="sldNum" sz="quarter" idx="12"/>
          </p:nvPr>
        </p:nvSpPr>
        <p:spPr>
          <a:ln/>
        </p:spPr>
        <p:txBody>
          <a:bodyPr/>
          <a:lstStyle>
            <a:lvl1pPr>
              <a:defRPr/>
            </a:lvl1pPr>
          </a:lstStyle>
          <a:p>
            <a:fld id="{AD790427-4CD5-4214-B1E8-0185DED32C61}" type="slidenum">
              <a:rPr lang="zh-CN" altLang="en-US"/>
              <a:pPr/>
              <a:t>‹#›</a:t>
            </a:fld>
            <a:endParaRPr lang="en-US" altLang="zh-CN"/>
          </a:p>
        </p:txBody>
      </p:sp>
    </p:spTree>
    <p:extLst>
      <p:ext uri="{BB962C8B-B14F-4D97-AF65-F5344CB8AC3E}">
        <p14:creationId xmlns:p14="http://schemas.microsoft.com/office/powerpoint/2010/main" val="3926119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50963" y="304800"/>
            <a:ext cx="7793037" cy="533400"/>
          </a:xfrm>
        </p:spPr>
        <p:txBody>
          <a:bodyPr/>
          <a:lstStyle/>
          <a:p>
            <a:r>
              <a:rPr lang="en-US"/>
              <a:t>Click to edit Master title style</a:t>
            </a:r>
          </a:p>
        </p:txBody>
      </p:sp>
      <p:sp>
        <p:nvSpPr>
          <p:cNvPr id="3" name="Text Placeholder 2"/>
          <p:cNvSpPr>
            <a:spLocks noGrp="1"/>
          </p:cNvSpPr>
          <p:nvPr>
            <p:ph type="body" sz="half" idx="1"/>
          </p:nvPr>
        </p:nvSpPr>
        <p:spPr>
          <a:xfrm>
            <a:off x="1182688" y="1447800"/>
            <a:ext cx="3810000" cy="4114800"/>
          </a:xfrm>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vl3pPr marL="1143000" indent="-22860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45088" y="1447800"/>
            <a:ext cx="3810000" cy="4114800"/>
          </a:xfrm>
        </p:spPr>
        <p:txBody>
          <a:bodyPr/>
          <a:lstStyle>
            <a:lvl1pPr marL="342900" indent="-34290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7" name="Rectangle 7"/>
          <p:cNvSpPr>
            <a:spLocks noGrp="1" noChangeArrowheads="1"/>
          </p:cNvSpPr>
          <p:nvPr>
            <p:ph type="sldNum" sz="quarter" idx="12"/>
          </p:nvPr>
        </p:nvSpPr>
        <p:spPr>
          <a:ln/>
        </p:spPr>
        <p:txBody>
          <a:bodyPr/>
          <a:lstStyle>
            <a:lvl1pPr>
              <a:defRPr/>
            </a:lvl1pPr>
          </a:lstStyle>
          <a:p>
            <a:fld id="{B48032CB-5AD4-4A94-9FE6-B90D75FFBD8E}" type="slidenum">
              <a:rPr lang="zh-CN" altLang="en-US"/>
              <a:pPr/>
              <a:t>‹#›</a:t>
            </a:fld>
            <a:endParaRPr lang="en-US" altLang="zh-CN"/>
          </a:p>
        </p:txBody>
      </p:sp>
    </p:spTree>
    <p:extLst>
      <p:ext uri="{BB962C8B-B14F-4D97-AF65-F5344CB8AC3E}">
        <p14:creationId xmlns:p14="http://schemas.microsoft.com/office/powerpoint/2010/main" val="3003532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350963" y="304800"/>
            <a:ext cx="7793037" cy="533400"/>
          </a:xfrm>
        </p:spPr>
        <p:txBody>
          <a:bodyPr/>
          <a:lstStyle/>
          <a:p>
            <a:r>
              <a:rPr lang="en-US"/>
              <a:t>Click to edit Master title style</a:t>
            </a:r>
          </a:p>
        </p:txBody>
      </p:sp>
      <p:sp>
        <p:nvSpPr>
          <p:cNvPr id="3" name="Text Placeholder 2"/>
          <p:cNvSpPr>
            <a:spLocks noGrp="1"/>
          </p:cNvSpPr>
          <p:nvPr>
            <p:ph type="body" sz="half" idx="1"/>
          </p:nvPr>
        </p:nvSpPr>
        <p:spPr>
          <a:xfrm>
            <a:off x="1182688" y="14478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45088" y="1447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145088" y="35814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8" name="Rectangle 7"/>
          <p:cNvSpPr>
            <a:spLocks noGrp="1" noChangeArrowheads="1"/>
          </p:cNvSpPr>
          <p:nvPr>
            <p:ph type="sldNum" sz="quarter" idx="12"/>
          </p:nvPr>
        </p:nvSpPr>
        <p:spPr>
          <a:ln/>
        </p:spPr>
        <p:txBody>
          <a:bodyPr/>
          <a:lstStyle>
            <a:lvl1pPr>
              <a:defRPr/>
            </a:lvl1pPr>
          </a:lstStyle>
          <a:p>
            <a:fld id="{9B71740B-6DFB-49FA-995C-A82EFD9B4A5E}" type="slidenum">
              <a:rPr lang="zh-CN" altLang="en-US"/>
              <a:pPr/>
              <a:t>‹#›</a:t>
            </a:fld>
            <a:endParaRPr lang="en-US" altLang="zh-CN"/>
          </a:p>
        </p:txBody>
      </p:sp>
    </p:spTree>
    <p:extLst>
      <p:ext uri="{BB962C8B-B14F-4D97-AF65-F5344CB8AC3E}">
        <p14:creationId xmlns:p14="http://schemas.microsoft.com/office/powerpoint/2010/main" val="627571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350963" y="304800"/>
            <a:ext cx="7793037" cy="533400"/>
          </a:xfrm>
        </p:spPr>
        <p:txBody>
          <a:bodyPr/>
          <a:lstStyle/>
          <a:p>
            <a:r>
              <a:rPr lang="en-US"/>
              <a:t>Click to edit Master title style</a:t>
            </a:r>
          </a:p>
        </p:txBody>
      </p:sp>
      <p:sp>
        <p:nvSpPr>
          <p:cNvPr id="3" name="Content Placeholder 2"/>
          <p:cNvSpPr>
            <a:spLocks noGrp="1"/>
          </p:cNvSpPr>
          <p:nvPr>
            <p:ph sz="quarter" idx="1"/>
          </p:nvPr>
        </p:nvSpPr>
        <p:spPr>
          <a:xfrm>
            <a:off x="1182688" y="1447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145088" y="1447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1182688" y="35814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8" name="Rectangle 7"/>
          <p:cNvSpPr>
            <a:spLocks noGrp="1" noChangeArrowheads="1"/>
          </p:cNvSpPr>
          <p:nvPr>
            <p:ph type="sldNum" sz="quarter" idx="12"/>
          </p:nvPr>
        </p:nvSpPr>
        <p:spPr>
          <a:ln/>
        </p:spPr>
        <p:txBody>
          <a:bodyPr/>
          <a:lstStyle>
            <a:lvl1pPr>
              <a:defRPr/>
            </a:lvl1pPr>
          </a:lstStyle>
          <a:p>
            <a:fld id="{37869DBB-14E1-4986-A05A-76525D587B14}" type="slidenum">
              <a:rPr lang="zh-CN" altLang="en-US"/>
              <a:pPr/>
              <a:t>‹#›</a:t>
            </a:fld>
            <a:endParaRPr lang="en-US" altLang="zh-CN"/>
          </a:p>
        </p:txBody>
      </p:sp>
    </p:spTree>
    <p:extLst>
      <p:ext uri="{BB962C8B-B14F-4D97-AF65-F5344CB8AC3E}">
        <p14:creationId xmlns:p14="http://schemas.microsoft.com/office/powerpoint/2010/main" val="2380924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304800"/>
            <a:ext cx="8381999" cy="533400"/>
          </a:xfrm>
        </p:spPr>
        <p:txBody>
          <a:bodyPr/>
          <a:lstStyle>
            <a:lvl1pPr>
              <a:defRPr sz="2800" b="0"/>
            </a:lvl1pPr>
          </a:lstStyle>
          <a:p>
            <a:r>
              <a:rPr lang="en-US" dirty="0"/>
              <a:t>Click to edit Master title style</a:t>
            </a:r>
          </a:p>
        </p:txBody>
      </p:sp>
      <p:sp>
        <p:nvSpPr>
          <p:cNvPr id="3" name="Content Placeholder 2"/>
          <p:cNvSpPr>
            <a:spLocks noGrp="1"/>
          </p:cNvSpPr>
          <p:nvPr>
            <p:ph idx="1"/>
          </p:nvPr>
        </p:nvSpPr>
        <p:spPr>
          <a:xfrm>
            <a:off x="533400" y="1066800"/>
            <a:ext cx="8305800" cy="5029200"/>
          </a:xfrm>
        </p:spPr>
        <p:txBody>
          <a:bodyPr/>
          <a:lstStyle>
            <a:lvl1pPr marL="342900" indent="-342900">
              <a:buSzPct val="100000"/>
              <a:buFont typeface="Arial" panose="020B0604020202020204" pitchFamily="34" charset="0"/>
              <a:buChar char="•"/>
              <a:defRPr sz="2000"/>
            </a:lvl1pPr>
            <a:lvl2pPr marL="742950" indent="-285750">
              <a:buSzPct val="90000"/>
              <a:buFont typeface="Arial" panose="020B0604020202020204" pitchFamily="34" charset="0"/>
              <a:buChar char="•"/>
              <a:defRPr sz="1800"/>
            </a:lvl2pPr>
            <a:lvl3pPr marL="1143000" indent="-228600">
              <a:buSzPct val="9000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dt" sz="half" idx="10"/>
          </p:nvPr>
        </p:nvSpPr>
        <p:spPr>
          <a:xfrm>
            <a:off x="381000" y="6172200"/>
            <a:ext cx="1905000" cy="457200"/>
          </a:xfrm>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dirty="0"/>
              <a:t>@Your Name</a:t>
            </a:r>
          </a:p>
        </p:txBody>
      </p:sp>
      <p:sp>
        <p:nvSpPr>
          <p:cNvPr id="6" name="Rectangle 7"/>
          <p:cNvSpPr>
            <a:spLocks noGrp="1" noChangeArrowheads="1"/>
          </p:cNvSpPr>
          <p:nvPr>
            <p:ph type="sldNum" sz="quarter" idx="12"/>
          </p:nvPr>
        </p:nvSpPr>
        <p:spPr>
          <a:ln/>
        </p:spPr>
        <p:txBody>
          <a:bodyPr/>
          <a:lstStyle>
            <a:lvl1pPr>
              <a:defRPr/>
            </a:lvl1pPr>
          </a:lstStyle>
          <a:p>
            <a:fld id="{D16B6C49-2657-444E-9575-AB0952BBD398}" type="slidenum">
              <a:rPr lang="zh-CN" altLang="en-US"/>
              <a:pPr/>
              <a:t>‹#›</a:t>
            </a:fld>
            <a:endParaRPr lang="en-US" altLang="zh-CN"/>
          </a:p>
        </p:txBody>
      </p:sp>
    </p:spTree>
    <p:extLst>
      <p:ext uri="{BB962C8B-B14F-4D97-AF65-F5344CB8AC3E}">
        <p14:creationId xmlns:p14="http://schemas.microsoft.com/office/powerpoint/2010/main" val="166737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6" name="Rectangle 7"/>
          <p:cNvSpPr>
            <a:spLocks noGrp="1" noChangeArrowheads="1"/>
          </p:cNvSpPr>
          <p:nvPr>
            <p:ph type="sldNum" sz="quarter" idx="12"/>
          </p:nvPr>
        </p:nvSpPr>
        <p:spPr>
          <a:ln/>
        </p:spPr>
        <p:txBody>
          <a:bodyPr/>
          <a:lstStyle>
            <a:lvl1pPr>
              <a:defRPr/>
            </a:lvl1pPr>
          </a:lstStyle>
          <a:p>
            <a:fld id="{C185CF79-DCB0-4B80-9E70-B42B44B2CFD8}" type="slidenum">
              <a:rPr lang="zh-CN" altLang="en-US"/>
              <a:pPr/>
              <a:t>‹#›</a:t>
            </a:fld>
            <a:endParaRPr lang="en-US" altLang="zh-CN"/>
          </a:p>
        </p:txBody>
      </p:sp>
    </p:spTree>
    <p:extLst>
      <p:ext uri="{BB962C8B-B14F-4D97-AF65-F5344CB8AC3E}">
        <p14:creationId xmlns:p14="http://schemas.microsoft.com/office/powerpoint/2010/main" val="13119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82688" y="1447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1447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7" name="Rectangle 7"/>
          <p:cNvSpPr>
            <a:spLocks noGrp="1" noChangeArrowheads="1"/>
          </p:cNvSpPr>
          <p:nvPr>
            <p:ph type="sldNum" sz="quarter" idx="12"/>
          </p:nvPr>
        </p:nvSpPr>
        <p:spPr>
          <a:ln/>
        </p:spPr>
        <p:txBody>
          <a:bodyPr/>
          <a:lstStyle>
            <a:lvl1pPr>
              <a:defRPr/>
            </a:lvl1pPr>
          </a:lstStyle>
          <a:p>
            <a:fld id="{C03314AD-A683-4837-9BED-678D5006FC90}" type="slidenum">
              <a:rPr lang="zh-CN" altLang="en-US"/>
              <a:pPr/>
              <a:t>‹#›</a:t>
            </a:fld>
            <a:endParaRPr lang="en-US" altLang="zh-CN"/>
          </a:p>
        </p:txBody>
      </p:sp>
    </p:spTree>
    <p:extLst>
      <p:ext uri="{BB962C8B-B14F-4D97-AF65-F5344CB8AC3E}">
        <p14:creationId xmlns:p14="http://schemas.microsoft.com/office/powerpoint/2010/main" val="158797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9" name="Rectangle 7"/>
          <p:cNvSpPr>
            <a:spLocks noGrp="1" noChangeArrowheads="1"/>
          </p:cNvSpPr>
          <p:nvPr>
            <p:ph type="sldNum" sz="quarter" idx="12"/>
          </p:nvPr>
        </p:nvSpPr>
        <p:spPr>
          <a:ln/>
        </p:spPr>
        <p:txBody>
          <a:bodyPr/>
          <a:lstStyle>
            <a:lvl1pPr>
              <a:defRPr/>
            </a:lvl1pPr>
          </a:lstStyle>
          <a:p>
            <a:fld id="{8A95A08D-C7E1-4D2D-B13E-0F490F1D21D4}" type="slidenum">
              <a:rPr lang="zh-CN" altLang="en-US"/>
              <a:pPr/>
              <a:t>‹#›</a:t>
            </a:fld>
            <a:endParaRPr lang="en-US" altLang="zh-CN"/>
          </a:p>
        </p:txBody>
      </p:sp>
    </p:spTree>
    <p:extLst>
      <p:ext uri="{BB962C8B-B14F-4D97-AF65-F5344CB8AC3E}">
        <p14:creationId xmlns:p14="http://schemas.microsoft.com/office/powerpoint/2010/main" val="116256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5" name="Rectangle 7"/>
          <p:cNvSpPr>
            <a:spLocks noGrp="1" noChangeArrowheads="1"/>
          </p:cNvSpPr>
          <p:nvPr>
            <p:ph type="sldNum" sz="quarter" idx="12"/>
          </p:nvPr>
        </p:nvSpPr>
        <p:spPr>
          <a:ln/>
        </p:spPr>
        <p:txBody>
          <a:bodyPr/>
          <a:lstStyle>
            <a:lvl1pPr>
              <a:defRPr/>
            </a:lvl1pPr>
          </a:lstStyle>
          <a:p>
            <a:fld id="{DA002AD9-9FAD-46D5-BECC-9B6C119CA2E7}" type="slidenum">
              <a:rPr lang="zh-CN" altLang="en-US"/>
              <a:pPr/>
              <a:t>‹#›</a:t>
            </a:fld>
            <a:endParaRPr lang="en-US" altLang="zh-CN"/>
          </a:p>
        </p:txBody>
      </p:sp>
    </p:spTree>
    <p:extLst>
      <p:ext uri="{BB962C8B-B14F-4D97-AF65-F5344CB8AC3E}">
        <p14:creationId xmlns:p14="http://schemas.microsoft.com/office/powerpoint/2010/main" val="404323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4" name="Rectangle 7"/>
          <p:cNvSpPr>
            <a:spLocks noGrp="1" noChangeArrowheads="1"/>
          </p:cNvSpPr>
          <p:nvPr>
            <p:ph type="sldNum" sz="quarter" idx="12"/>
          </p:nvPr>
        </p:nvSpPr>
        <p:spPr>
          <a:ln/>
        </p:spPr>
        <p:txBody>
          <a:bodyPr/>
          <a:lstStyle>
            <a:lvl1pPr>
              <a:defRPr/>
            </a:lvl1pPr>
          </a:lstStyle>
          <a:p>
            <a:fld id="{4D33DCBA-78F9-4617-B997-9FA2BF65D2B2}" type="slidenum">
              <a:rPr lang="zh-CN" altLang="en-US"/>
              <a:pPr/>
              <a:t>‹#›</a:t>
            </a:fld>
            <a:endParaRPr lang="en-US" altLang="zh-CN"/>
          </a:p>
        </p:txBody>
      </p:sp>
    </p:spTree>
    <p:extLst>
      <p:ext uri="{BB962C8B-B14F-4D97-AF65-F5344CB8AC3E}">
        <p14:creationId xmlns:p14="http://schemas.microsoft.com/office/powerpoint/2010/main" val="2606424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7" name="Rectangle 7"/>
          <p:cNvSpPr>
            <a:spLocks noGrp="1" noChangeArrowheads="1"/>
          </p:cNvSpPr>
          <p:nvPr>
            <p:ph type="sldNum" sz="quarter" idx="12"/>
          </p:nvPr>
        </p:nvSpPr>
        <p:spPr>
          <a:ln/>
        </p:spPr>
        <p:txBody>
          <a:bodyPr/>
          <a:lstStyle>
            <a:lvl1pPr>
              <a:defRPr/>
            </a:lvl1pPr>
          </a:lstStyle>
          <a:p>
            <a:fld id="{5F09C200-D9CB-4A54-B6A1-54733FC0A3A6}" type="slidenum">
              <a:rPr lang="zh-CN" altLang="en-US"/>
              <a:pPr/>
              <a:t>‹#›</a:t>
            </a:fld>
            <a:endParaRPr lang="en-US" altLang="zh-CN"/>
          </a:p>
        </p:txBody>
      </p:sp>
    </p:spTree>
    <p:extLst>
      <p:ext uri="{BB962C8B-B14F-4D97-AF65-F5344CB8AC3E}">
        <p14:creationId xmlns:p14="http://schemas.microsoft.com/office/powerpoint/2010/main" val="277340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@Zoran B. Djordjevic</a:t>
            </a:r>
          </a:p>
        </p:txBody>
      </p:sp>
      <p:sp>
        <p:nvSpPr>
          <p:cNvPr id="7" name="Rectangle 7"/>
          <p:cNvSpPr>
            <a:spLocks noGrp="1" noChangeArrowheads="1"/>
          </p:cNvSpPr>
          <p:nvPr>
            <p:ph type="sldNum" sz="quarter" idx="12"/>
          </p:nvPr>
        </p:nvSpPr>
        <p:spPr>
          <a:ln/>
        </p:spPr>
        <p:txBody>
          <a:bodyPr/>
          <a:lstStyle>
            <a:lvl1pPr>
              <a:defRPr/>
            </a:lvl1pPr>
          </a:lstStyle>
          <a:p>
            <a:fld id="{F38C3211-2C7A-41AC-9821-53421B70CF20}" type="slidenum">
              <a:rPr lang="zh-CN" altLang="en-US"/>
              <a:pPr/>
              <a:t>‹#›</a:t>
            </a:fld>
            <a:endParaRPr lang="en-US" altLang="zh-CN"/>
          </a:p>
        </p:txBody>
      </p:sp>
    </p:spTree>
    <p:extLst>
      <p:ext uri="{BB962C8B-B14F-4D97-AF65-F5344CB8AC3E}">
        <p14:creationId xmlns:p14="http://schemas.microsoft.com/office/powerpoint/2010/main" val="276862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gray">
          <a:xfrm>
            <a:off x="442913" y="9906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en-US" sz="2400"/>
          </a:p>
        </p:txBody>
      </p:sp>
      <p:sp>
        <p:nvSpPr>
          <p:cNvPr id="1027" name="Rectangle 3"/>
          <p:cNvSpPr>
            <a:spLocks noGrp="1" noChangeArrowheads="1"/>
          </p:cNvSpPr>
          <p:nvPr>
            <p:ph type="title"/>
          </p:nvPr>
        </p:nvSpPr>
        <p:spPr bwMode="auto">
          <a:xfrm>
            <a:off x="1350963" y="304800"/>
            <a:ext cx="779303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8" name="Rectangle 4"/>
          <p:cNvSpPr>
            <a:spLocks noGrp="1" noChangeArrowheads="1"/>
          </p:cNvSpPr>
          <p:nvPr>
            <p:ph type="body" idx="1"/>
          </p:nvPr>
        </p:nvSpPr>
        <p:spPr bwMode="auto">
          <a:xfrm>
            <a:off x="1182688" y="1447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0293" name="Rectangle 5"/>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ltLang="zh-CN"/>
          </a:p>
        </p:txBody>
      </p:sp>
      <p:sp>
        <p:nvSpPr>
          <p:cNvPr id="140294" name="Rectangle 6"/>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a:lvl1pPr>
          </a:lstStyle>
          <a:p>
            <a:pPr>
              <a:defRPr/>
            </a:pPr>
            <a:r>
              <a:rPr lang="en-US" altLang="zh-CN"/>
              <a:t>@Zoran B. Djordjevic</a:t>
            </a:r>
          </a:p>
        </p:txBody>
      </p:sp>
      <p:sp>
        <p:nvSpPr>
          <p:cNvPr id="140295" name="Rectangle 7"/>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a:lvl1pPr>
          </a:lstStyle>
          <a:p>
            <a:fld id="{4A027DD6-5440-4B47-B6C0-885E0D3C2B9D}"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10"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Lst>
  <p:hf hdr="0" dt="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ea typeface="宋体" pitchFamily="2" charset="-122"/>
        </a:defRPr>
      </a:lvl2pPr>
      <a:lvl3pPr algn="l" rtl="0" eaLnBrk="0" fontAlgn="base" hangingPunct="0">
        <a:spcBef>
          <a:spcPct val="0"/>
        </a:spcBef>
        <a:spcAft>
          <a:spcPct val="0"/>
        </a:spcAft>
        <a:defRPr sz="3200">
          <a:solidFill>
            <a:schemeClr val="tx2"/>
          </a:solidFill>
          <a:latin typeface="Arial" charset="0"/>
          <a:ea typeface="宋体" pitchFamily="2" charset="-122"/>
        </a:defRPr>
      </a:lvl3pPr>
      <a:lvl4pPr algn="l" rtl="0" eaLnBrk="0" fontAlgn="base" hangingPunct="0">
        <a:spcBef>
          <a:spcPct val="0"/>
        </a:spcBef>
        <a:spcAft>
          <a:spcPct val="0"/>
        </a:spcAft>
        <a:defRPr sz="3200">
          <a:solidFill>
            <a:schemeClr val="tx2"/>
          </a:solidFill>
          <a:latin typeface="Arial" charset="0"/>
          <a:ea typeface="宋体" pitchFamily="2" charset="-122"/>
        </a:defRPr>
      </a:lvl4pPr>
      <a:lvl5pPr algn="l" rtl="0" eaLnBrk="0" fontAlgn="base" hangingPunct="0">
        <a:spcBef>
          <a:spcPct val="0"/>
        </a:spcBef>
        <a:spcAft>
          <a:spcPct val="0"/>
        </a:spcAft>
        <a:defRPr sz="3200">
          <a:solidFill>
            <a:schemeClr val="tx2"/>
          </a:solidFill>
          <a:latin typeface="Arial" charset="0"/>
          <a:ea typeface="宋体" pitchFamily="2" charset="-122"/>
        </a:defRPr>
      </a:lvl5pPr>
      <a:lvl6pPr marL="457200" algn="l" rtl="0" fontAlgn="base">
        <a:spcBef>
          <a:spcPct val="0"/>
        </a:spcBef>
        <a:spcAft>
          <a:spcPct val="0"/>
        </a:spcAft>
        <a:defRPr sz="3200">
          <a:solidFill>
            <a:schemeClr val="tx2"/>
          </a:solidFill>
          <a:latin typeface="Arial" charset="0"/>
          <a:ea typeface="宋体" pitchFamily="2" charset="-122"/>
        </a:defRPr>
      </a:lvl6pPr>
      <a:lvl7pPr marL="914400" algn="l" rtl="0" fontAlgn="base">
        <a:spcBef>
          <a:spcPct val="0"/>
        </a:spcBef>
        <a:spcAft>
          <a:spcPct val="0"/>
        </a:spcAft>
        <a:defRPr sz="3200">
          <a:solidFill>
            <a:schemeClr val="tx2"/>
          </a:solidFill>
          <a:latin typeface="Arial" charset="0"/>
          <a:ea typeface="宋体" pitchFamily="2" charset="-122"/>
        </a:defRPr>
      </a:lvl7pPr>
      <a:lvl8pPr marL="1371600" algn="l" rtl="0" fontAlgn="base">
        <a:spcBef>
          <a:spcPct val="0"/>
        </a:spcBef>
        <a:spcAft>
          <a:spcPct val="0"/>
        </a:spcAft>
        <a:defRPr sz="3200">
          <a:solidFill>
            <a:schemeClr val="tx2"/>
          </a:solidFill>
          <a:latin typeface="Arial" charset="0"/>
          <a:ea typeface="宋体" pitchFamily="2" charset="-122"/>
        </a:defRPr>
      </a:lvl8pPr>
      <a:lvl9pPr marL="1828800" algn="l" rtl="0" fontAlgn="base">
        <a:spcBef>
          <a:spcPct val="0"/>
        </a:spcBef>
        <a:spcAft>
          <a:spcPct val="0"/>
        </a:spcAft>
        <a:defRPr sz="32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practicalcryptography.com/miscellaneous/machine-learning/guide-mel-frequency-cepstral-coefficients-mfccs/" TargetMode="External"/><Relationship Id="rId2" Type="http://schemas.openxmlformats.org/officeDocument/2006/relationships/hyperlink" Target="http://en.wikipedia.org/wiki/Phoneme"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66800" y="2271713"/>
            <a:ext cx="7772400" cy="1462087"/>
          </a:xfrm>
        </p:spPr>
        <p:txBody>
          <a:bodyPr/>
          <a:lstStyle/>
          <a:p>
            <a:pPr eaLnBrk="1" hangingPunct="1"/>
            <a:r>
              <a:rPr lang="en-US" altLang="zh-CN" dirty="0"/>
              <a:t>Special Topics in Biometrics, Cs599</a:t>
            </a:r>
            <a:br>
              <a:rPr lang="en-US" altLang="zh-CN" dirty="0"/>
            </a:br>
            <a:r>
              <a:rPr lang="en-US" altLang="zh-CN" sz="2400" dirty="0"/>
              <a:t>Final Project : </a:t>
            </a:r>
            <a:r>
              <a:rPr lang="en-US" sz="2400" dirty="0">
                <a:solidFill>
                  <a:srgbClr val="FF0000"/>
                </a:solidFill>
              </a:rPr>
              <a:t>HUMAN EMOTIONS PREDICTION USING SPEECH</a:t>
            </a:r>
            <a:endParaRPr lang="en-US" altLang="zh-CN" sz="2400" dirty="0">
              <a:solidFill>
                <a:srgbClr val="FF0000"/>
              </a:solidFill>
            </a:endParaRPr>
          </a:p>
        </p:txBody>
      </p:sp>
      <p:sp>
        <p:nvSpPr>
          <p:cNvPr id="5123" name="Rectangle 3"/>
          <p:cNvSpPr>
            <a:spLocks noGrp="1" noChangeArrowheads="1"/>
          </p:cNvSpPr>
          <p:nvPr>
            <p:ph type="subTitle" idx="1"/>
          </p:nvPr>
        </p:nvSpPr>
        <p:spPr/>
        <p:txBody>
          <a:bodyPr/>
          <a:lstStyle/>
          <a:p>
            <a:pPr eaLnBrk="1" hangingPunct="1"/>
            <a:r>
              <a:rPr lang="en-US" altLang="zh-CN" dirty="0"/>
              <a:t>Presented by: Ananya Chakraborty</a:t>
            </a:r>
          </a:p>
          <a:p>
            <a:pPr eaLnBrk="1" hangingPunct="1"/>
            <a:r>
              <a:rPr lang="en-US" altLang="zh-CN" sz="2000" dirty="0"/>
              <a:t>Computer Science Department</a:t>
            </a:r>
          </a:p>
          <a:p>
            <a:pPr eaLnBrk="1" hangingPunct="1"/>
            <a:r>
              <a:rPr lang="en-US" altLang="zh-CN" sz="2000" dirty="0"/>
              <a:t>Boston University Metropolitan College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BC95-2048-9414-041F-C69F071BAD87}"/>
              </a:ext>
            </a:extLst>
          </p:cNvPr>
          <p:cNvSpPr>
            <a:spLocks noGrp="1"/>
          </p:cNvSpPr>
          <p:nvPr>
            <p:ph type="title"/>
          </p:nvPr>
        </p:nvSpPr>
        <p:spPr>
          <a:xfrm>
            <a:off x="710280" y="-152400"/>
            <a:ext cx="7886426" cy="1162050"/>
          </a:xfrm>
        </p:spPr>
        <p:txBody>
          <a:bodyPr>
            <a:normAutofit/>
          </a:bodyPr>
          <a:lstStyle/>
          <a:p>
            <a:pPr>
              <a:lnSpc>
                <a:spcPct val="90000"/>
              </a:lnSpc>
            </a:pPr>
            <a:r>
              <a:rPr lang="en-US" dirty="0"/>
              <a:t>Here is the emotion class distribution bar </a:t>
            </a:r>
            <a:r>
              <a:rPr lang="az-Cyrl-AZ" dirty="0"/>
              <a:t>с</a:t>
            </a:r>
            <a:r>
              <a:rPr lang="en-US" dirty="0"/>
              <a:t>hart-</a:t>
            </a:r>
          </a:p>
        </p:txBody>
      </p:sp>
      <p:pic>
        <p:nvPicPr>
          <p:cNvPr id="9" name="Content Placeholder 8" descr="Chart, bar chart&#10;&#10;Description automatically generated">
            <a:extLst>
              <a:ext uri="{FF2B5EF4-FFF2-40B4-BE49-F238E27FC236}">
                <a16:creationId xmlns:a16="http://schemas.microsoft.com/office/drawing/2014/main" id="{55C4623A-6883-948F-1375-E10289FC6260}"/>
              </a:ext>
            </a:extLst>
          </p:cNvPr>
          <p:cNvPicPr>
            <a:picLocks noGrp="1" noChangeAspect="1"/>
          </p:cNvPicPr>
          <p:nvPr>
            <p:ph idx="1"/>
          </p:nvPr>
        </p:nvPicPr>
        <p:blipFill>
          <a:blip r:embed="rId2"/>
          <a:stretch>
            <a:fillRect/>
          </a:stretch>
        </p:blipFill>
        <p:spPr>
          <a:xfrm>
            <a:off x="0" y="1524000"/>
            <a:ext cx="8633994" cy="4161439"/>
          </a:xfrm>
        </p:spPr>
      </p:pic>
    </p:spTree>
    <p:extLst>
      <p:ext uri="{BB962C8B-B14F-4D97-AF65-F5344CB8AC3E}">
        <p14:creationId xmlns:p14="http://schemas.microsoft.com/office/powerpoint/2010/main" val="363546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09873FF-2706-D555-E98D-093A8714B6FE}"/>
              </a:ext>
            </a:extLst>
          </p:cNvPr>
          <p:cNvSpPr>
            <a:spLocks noGrp="1"/>
          </p:cNvSpPr>
          <p:nvPr>
            <p:ph type="title"/>
          </p:nvPr>
        </p:nvSpPr>
        <p:spPr>
          <a:xfrm>
            <a:off x="4916475" y="1198772"/>
            <a:ext cx="3803655" cy="1162814"/>
          </a:xfrm>
        </p:spPr>
        <p:txBody>
          <a:bodyPr>
            <a:normAutofit/>
          </a:bodyPr>
          <a:lstStyle/>
          <a:p>
            <a:r>
              <a:rPr lang="en-US" dirty="0"/>
              <a:t>Feature </a:t>
            </a:r>
            <a:r>
              <a:rPr lang="en-US" dirty="0" err="1"/>
              <a:t>Extracti</a:t>
            </a:r>
            <a:r>
              <a:rPr lang="az-Cyrl-AZ" dirty="0"/>
              <a:t>о</a:t>
            </a:r>
            <a:r>
              <a:rPr lang="en-US" dirty="0"/>
              <a:t>n:</a:t>
            </a:r>
            <a:br>
              <a:rPr lang="en-US" sz="3000" dirty="0"/>
            </a:br>
            <a:endParaRPr lang="en-US" sz="3000" dirty="0"/>
          </a:p>
        </p:txBody>
      </p:sp>
      <p:sp>
        <p:nvSpPr>
          <p:cNvPr id="10" name="Content Placeholder 9">
            <a:extLst>
              <a:ext uri="{FF2B5EF4-FFF2-40B4-BE49-F238E27FC236}">
                <a16:creationId xmlns:a16="http://schemas.microsoft.com/office/drawing/2014/main" id="{6F49F604-BB38-E57C-0522-8513604C6B70}"/>
              </a:ext>
            </a:extLst>
          </p:cNvPr>
          <p:cNvSpPr>
            <a:spLocks noGrp="1"/>
          </p:cNvSpPr>
          <p:nvPr>
            <p:ph idx="1"/>
          </p:nvPr>
        </p:nvSpPr>
        <p:spPr>
          <a:xfrm>
            <a:off x="4916475" y="2477262"/>
            <a:ext cx="3803655" cy="2944614"/>
          </a:xfrm>
        </p:spPr>
        <p:txBody>
          <a:bodyPr>
            <a:normAutofit fontScale="92500" lnSpcReduction="20000"/>
          </a:bodyPr>
          <a:lstStyle/>
          <a:p>
            <a:pPr>
              <a:lnSpc>
                <a:spcPct val="100000"/>
              </a:lnSpc>
            </a:pPr>
            <a:r>
              <a:rPr lang="en-US" sz="1600" dirty="0"/>
              <a:t>When we d</a:t>
            </a:r>
            <a:r>
              <a:rPr lang="az-Cyrl-AZ" sz="1600" dirty="0"/>
              <a:t>о </a:t>
            </a:r>
            <a:r>
              <a:rPr lang="en-US" sz="1600" dirty="0"/>
              <a:t>S</a:t>
            </a:r>
            <a:r>
              <a:rPr lang="az-Cyrl-AZ" sz="1600" dirty="0"/>
              <a:t>р</a:t>
            </a:r>
            <a:r>
              <a:rPr lang="en-US" sz="1600" dirty="0" err="1"/>
              <a:t>ee</a:t>
            </a:r>
            <a:r>
              <a:rPr lang="az-Cyrl-AZ" sz="1600" dirty="0"/>
              <a:t>с</a:t>
            </a:r>
            <a:r>
              <a:rPr lang="en-US" sz="1600" dirty="0"/>
              <a:t>h Re</a:t>
            </a:r>
            <a:r>
              <a:rPr lang="az-Cyrl-AZ" sz="1600" dirty="0"/>
              <a:t>со</a:t>
            </a:r>
            <a:r>
              <a:rPr lang="en-US" sz="1600" dirty="0" err="1"/>
              <a:t>gniti</a:t>
            </a:r>
            <a:r>
              <a:rPr lang="az-Cyrl-AZ" sz="1600" dirty="0"/>
              <a:t>о</a:t>
            </a:r>
            <a:r>
              <a:rPr lang="en-US" sz="1600" dirty="0"/>
              <a:t>n t</a:t>
            </a:r>
            <a:r>
              <a:rPr lang="az-Cyrl-AZ" sz="1600" dirty="0"/>
              <a:t>а</a:t>
            </a:r>
            <a:r>
              <a:rPr lang="en-US" sz="1600" dirty="0" err="1"/>
              <a:t>sks</a:t>
            </a:r>
            <a:r>
              <a:rPr lang="en-US" sz="1600" dirty="0"/>
              <a:t>, MF</a:t>
            </a:r>
            <a:r>
              <a:rPr lang="az-Cyrl-AZ" sz="1600" dirty="0"/>
              <a:t>СС</a:t>
            </a:r>
            <a:r>
              <a:rPr lang="en-US" sz="1600" dirty="0"/>
              <a:t>s is the </a:t>
            </a:r>
            <a:r>
              <a:rPr lang="en-US" sz="1600" dirty="0" err="1"/>
              <a:t>st</a:t>
            </a:r>
            <a:r>
              <a:rPr lang="az-Cyrl-AZ" sz="1600" dirty="0"/>
              <a:t>а</a:t>
            </a:r>
            <a:r>
              <a:rPr lang="en-US" sz="1600" dirty="0" err="1"/>
              <a:t>te</a:t>
            </a:r>
            <a:r>
              <a:rPr lang="en-US" sz="1600" dirty="0"/>
              <a:t>-</a:t>
            </a:r>
            <a:r>
              <a:rPr lang="az-Cyrl-AZ" sz="1600" dirty="0"/>
              <a:t>о</a:t>
            </a:r>
            <a:r>
              <a:rPr lang="en-US" sz="1600" dirty="0"/>
              <a:t>f-the-</a:t>
            </a:r>
            <a:r>
              <a:rPr lang="az-Cyrl-AZ" sz="1600" dirty="0"/>
              <a:t>а</a:t>
            </a:r>
            <a:r>
              <a:rPr lang="en-US" sz="1600" dirty="0"/>
              <a:t>rt </a:t>
            </a:r>
            <a:r>
              <a:rPr lang="en-US" sz="1600" dirty="0" err="1"/>
              <a:t>fe</a:t>
            </a:r>
            <a:r>
              <a:rPr lang="az-Cyrl-AZ" sz="1600" dirty="0"/>
              <a:t>а</a:t>
            </a:r>
            <a:r>
              <a:rPr lang="en-US" sz="1600" dirty="0" err="1"/>
              <a:t>ture</a:t>
            </a:r>
            <a:r>
              <a:rPr lang="en-US" sz="1600" dirty="0"/>
              <a:t> sin</a:t>
            </a:r>
            <a:r>
              <a:rPr lang="az-Cyrl-AZ" sz="1600" dirty="0"/>
              <a:t>с</a:t>
            </a:r>
            <a:r>
              <a:rPr lang="en-US" sz="1600" dirty="0"/>
              <a:t>e it w</a:t>
            </a:r>
            <a:r>
              <a:rPr lang="az-Cyrl-AZ" sz="1600" dirty="0"/>
              <a:t>а</a:t>
            </a:r>
            <a:r>
              <a:rPr lang="en-US" sz="1600" dirty="0"/>
              <a:t>s invented in the 1980s.</a:t>
            </a:r>
          </a:p>
          <a:p>
            <a:pPr>
              <a:lnSpc>
                <a:spcPct val="100000"/>
              </a:lnSpc>
            </a:pPr>
            <a:r>
              <a:rPr lang="en-US" sz="1600" dirty="0"/>
              <a:t>This </a:t>
            </a:r>
            <a:r>
              <a:rPr lang="en-US" sz="1600" dirty="0" err="1"/>
              <a:t>sh</a:t>
            </a:r>
            <a:r>
              <a:rPr lang="az-Cyrl-AZ" sz="1600" dirty="0"/>
              <a:t>ар</a:t>
            </a:r>
            <a:r>
              <a:rPr lang="en-US" sz="1600" dirty="0"/>
              <a:t>e determines </a:t>
            </a:r>
            <a:r>
              <a:rPr lang="en-US" sz="1600" dirty="0" err="1"/>
              <a:t>wh</a:t>
            </a:r>
            <a:r>
              <a:rPr lang="az-Cyrl-AZ" sz="1600" dirty="0"/>
              <a:t>а</a:t>
            </a:r>
            <a:r>
              <a:rPr lang="en-US" sz="1600" dirty="0"/>
              <a:t>t s</a:t>
            </a:r>
            <a:r>
              <a:rPr lang="az-Cyrl-AZ" sz="1600" dirty="0"/>
              <a:t>о</a:t>
            </a:r>
            <a:r>
              <a:rPr lang="en-US" sz="1600" dirty="0"/>
              <a:t>und </a:t>
            </a:r>
            <a:r>
              <a:rPr lang="az-Cyrl-AZ" sz="1600" dirty="0"/>
              <a:t>со</a:t>
            </a:r>
            <a:r>
              <a:rPr lang="en-US" sz="1600" dirty="0" err="1"/>
              <a:t>mes</a:t>
            </a:r>
            <a:r>
              <a:rPr lang="en-US" sz="1600" dirty="0"/>
              <a:t> </a:t>
            </a:r>
            <a:r>
              <a:rPr lang="az-Cyrl-AZ" sz="1600" dirty="0"/>
              <a:t>о</a:t>
            </a:r>
            <a:r>
              <a:rPr lang="en-US" sz="1600" dirty="0" err="1"/>
              <a:t>ut.</a:t>
            </a:r>
            <a:r>
              <a:rPr lang="en-US" sz="1600" dirty="0"/>
              <a:t> If we </a:t>
            </a:r>
            <a:r>
              <a:rPr lang="az-Cyrl-AZ" sz="1600" dirty="0"/>
              <a:t>са</a:t>
            </a:r>
            <a:r>
              <a:rPr lang="en-US" sz="1600" dirty="0"/>
              <a:t>n determine the </a:t>
            </a:r>
            <a:r>
              <a:rPr lang="en-US" sz="1600" dirty="0" err="1"/>
              <a:t>sh</a:t>
            </a:r>
            <a:r>
              <a:rPr lang="az-Cyrl-AZ" sz="1600" dirty="0"/>
              <a:t>ар</a:t>
            </a:r>
            <a:r>
              <a:rPr lang="en-US" sz="1600" dirty="0"/>
              <a:t>e </a:t>
            </a:r>
            <a:r>
              <a:rPr lang="az-Cyrl-AZ" sz="1600" dirty="0"/>
              <a:t>асс</a:t>
            </a:r>
            <a:r>
              <a:rPr lang="en-US" sz="1600" dirty="0" err="1"/>
              <a:t>ur</a:t>
            </a:r>
            <a:r>
              <a:rPr lang="az-Cyrl-AZ" sz="1600" dirty="0"/>
              <a:t>а</a:t>
            </a:r>
            <a:r>
              <a:rPr lang="en-US" sz="1600" dirty="0" err="1"/>
              <a:t>tely</a:t>
            </a:r>
            <a:r>
              <a:rPr lang="en-US" sz="1600" dirty="0"/>
              <a:t>, this </a:t>
            </a:r>
            <a:r>
              <a:rPr lang="en-US" sz="1600" dirty="0" err="1"/>
              <a:t>sh</a:t>
            </a:r>
            <a:r>
              <a:rPr lang="az-Cyrl-AZ" sz="1600" dirty="0"/>
              <a:t>о</a:t>
            </a:r>
            <a:r>
              <a:rPr lang="en-US" sz="1600" dirty="0" err="1"/>
              <a:t>uld</a:t>
            </a:r>
            <a:r>
              <a:rPr lang="en-US" sz="1600" dirty="0"/>
              <a:t> give us </a:t>
            </a:r>
            <a:r>
              <a:rPr lang="az-Cyrl-AZ" sz="1600" dirty="0"/>
              <a:t>а</a:t>
            </a:r>
            <a:r>
              <a:rPr lang="en-US" sz="1600" dirty="0"/>
              <a:t>n </a:t>
            </a:r>
            <a:r>
              <a:rPr lang="az-Cyrl-AZ" sz="1600" dirty="0"/>
              <a:t>асс</a:t>
            </a:r>
            <a:r>
              <a:rPr lang="en-US" sz="1600" dirty="0" err="1"/>
              <a:t>ur</a:t>
            </a:r>
            <a:r>
              <a:rPr lang="az-Cyrl-AZ" sz="1600" dirty="0"/>
              <a:t>а</a:t>
            </a:r>
            <a:r>
              <a:rPr lang="en-US" sz="1600" dirty="0" err="1"/>
              <a:t>te</a:t>
            </a:r>
            <a:r>
              <a:rPr lang="en-US" sz="1600" dirty="0"/>
              <a:t> re</a:t>
            </a:r>
            <a:r>
              <a:rPr lang="az-Cyrl-AZ" sz="1600" dirty="0"/>
              <a:t>р</a:t>
            </a:r>
            <a:r>
              <a:rPr lang="en-US" sz="1600" dirty="0"/>
              <a:t>resent</a:t>
            </a:r>
            <a:r>
              <a:rPr lang="az-Cyrl-AZ" sz="1600" dirty="0"/>
              <a:t>а</a:t>
            </a:r>
            <a:r>
              <a:rPr lang="en-US" sz="1600" dirty="0" err="1"/>
              <a:t>ti</a:t>
            </a:r>
            <a:r>
              <a:rPr lang="az-Cyrl-AZ" sz="1600" dirty="0"/>
              <a:t>о</a:t>
            </a:r>
            <a:r>
              <a:rPr lang="en-US" sz="1600" dirty="0"/>
              <a:t>n </a:t>
            </a:r>
            <a:r>
              <a:rPr lang="az-Cyrl-AZ" sz="1600" dirty="0"/>
              <a:t>о</a:t>
            </a:r>
            <a:r>
              <a:rPr lang="en-US" sz="1600" dirty="0"/>
              <a:t>f the </a:t>
            </a:r>
            <a:r>
              <a:rPr lang="az-Cyrl-AZ" sz="1600" dirty="0">
                <a:hlinkClick r:id="rId2">
                  <a:extLst>
                    <a:ext uri="{A12FA001-AC4F-418D-AE19-62706E023703}">
                      <ahyp:hlinkClr xmlns:ahyp="http://schemas.microsoft.com/office/drawing/2018/hyperlinkcolor" val="tx"/>
                    </a:ext>
                  </a:extLst>
                </a:hlinkClick>
              </a:rPr>
              <a:t>р</a:t>
            </a:r>
            <a:r>
              <a:rPr lang="en-US" sz="1600" dirty="0">
                <a:hlinkClick r:id="rId2">
                  <a:extLst>
                    <a:ext uri="{A12FA001-AC4F-418D-AE19-62706E023703}">
                      <ahyp:hlinkClr xmlns:ahyp="http://schemas.microsoft.com/office/drawing/2018/hyperlinkcolor" val="tx"/>
                    </a:ext>
                  </a:extLst>
                </a:hlinkClick>
              </a:rPr>
              <a:t>h</a:t>
            </a:r>
            <a:r>
              <a:rPr lang="az-Cyrl-AZ" sz="1600" dirty="0">
                <a:hlinkClick r:id="rId2">
                  <a:extLst>
                    <a:ext uri="{A12FA001-AC4F-418D-AE19-62706E023703}">
                      <ahyp:hlinkClr xmlns:ahyp="http://schemas.microsoft.com/office/drawing/2018/hyperlinkcolor" val="tx"/>
                    </a:ext>
                  </a:extLst>
                </a:hlinkClick>
              </a:rPr>
              <a:t>о</a:t>
            </a:r>
            <a:r>
              <a:rPr lang="en-US" sz="1600" dirty="0">
                <a:hlinkClick r:id="rId2">
                  <a:extLst>
                    <a:ext uri="{A12FA001-AC4F-418D-AE19-62706E023703}">
                      <ahyp:hlinkClr xmlns:ahyp="http://schemas.microsoft.com/office/drawing/2018/hyperlinkcolor" val="tx"/>
                    </a:ext>
                  </a:extLst>
                </a:hlinkClick>
              </a:rPr>
              <a:t>neme</a:t>
            </a:r>
            <a:r>
              <a:rPr lang="en-US" sz="1600" dirty="0"/>
              <a:t> being </a:t>
            </a:r>
            <a:r>
              <a:rPr lang="az-Cyrl-AZ" sz="1600" dirty="0"/>
              <a:t>р</a:t>
            </a:r>
            <a:r>
              <a:rPr lang="en-US" sz="1600" dirty="0"/>
              <a:t>r</a:t>
            </a:r>
            <a:r>
              <a:rPr lang="az-Cyrl-AZ" sz="1600" dirty="0"/>
              <a:t>о</a:t>
            </a:r>
            <a:r>
              <a:rPr lang="en-US" sz="1600" dirty="0"/>
              <a:t>du</a:t>
            </a:r>
            <a:r>
              <a:rPr lang="az-Cyrl-AZ" sz="1600" dirty="0"/>
              <a:t>с</a:t>
            </a:r>
            <a:r>
              <a:rPr lang="en-US" sz="1600" dirty="0"/>
              <a:t>ed. The </a:t>
            </a:r>
            <a:r>
              <a:rPr lang="en-US" sz="1600" dirty="0" err="1"/>
              <a:t>sh</a:t>
            </a:r>
            <a:r>
              <a:rPr lang="az-Cyrl-AZ" sz="1600" dirty="0"/>
              <a:t>ар</a:t>
            </a:r>
            <a:r>
              <a:rPr lang="en-US" sz="1600" dirty="0"/>
              <a:t>e </a:t>
            </a:r>
            <a:r>
              <a:rPr lang="az-Cyrl-AZ" sz="1600" dirty="0"/>
              <a:t>о</a:t>
            </a:r>
            <a:r>
              <a:rPr lang="en-US" sz="1600" dirty="0"/>
              <a:t>f the v</a:t>
            </a:r>
            <a:r>
              <a:rPr lang="az-Cyrl-AZ" sz="1600" dirty="0"/>
              <a:t>оса</a:t>
            </a:r>
            <a:r>
              <a:rPr lang="en-US" sz="1600" dirty="0"/>
              <a:t>l tr</a:t>
            </a:r>
            <a:r>
              <a:rPr lang="az-Cyrl-AZ" sz="1600" dirty="0"/>
              <a:t>ас</a:t>
            </a:r>
            <a:r>
              <a:rPr lang="en-US" sz="1600" dirty="0"/>
              <a:t>t m</a:t>
            </a:r>
            <a:r>
              <a:rPr lang="az-Cyrl-AZ" sz="1600" dirty="0"/>
              <a:t>а</a:t>
            </a:r>
            <a:r>
              <a:rPr lang="en-US" sz="1600" dirty="0" err="1"/>
              <a:t>nifests</a:t>
            </a:r>
            <a:r>
              <a:rPr lang="en-US" sz="1600" dirty="0"/>
              <a:t> itself in the </a:t>
            </a:r>
            <a:r>
              <a:rPr lang="en-US" sz="1600" dirty="0" err="1"/>
              <a:t>envel</a:t>
            </a:r>
            <a:r>
              <a:rPr lang="az-Cyrl-AZ" sz="1600" dirty="0"/>
              <a:t>ор</a:t>
            </a:r>
            <a:r>
              <a:rPr lang="en-US" sz="1600" dirty="0"/>
              <a:t>e </a:t>
            </a:r>
            <a:r>
              <a:rPr lang="az-Cyrl-AZ" sz="1600" dirty="0"/>
              <a:t>о</a:t>
            </a:r>
            <a:r>
              <a:rPr lang="en-US" sz="1600" dirty="0"/>
              <a:t>f the </a:t>
            </a:r>
            <a:r>
              <a:rPr lang="en-US" sz="1600" dirty="0" err="1"/>
              <a:t>sh</a:t>
            </a:r>
            <a:r>
              <a:rPr lang="az-Cyrl-AZ" sz="1600" dirty="0"/>
              <a:t>о</a:t>
            </a:r>
            <a:r>
              <a:rPr lang="en-US" sz="1600" dirty="0"/>
              <a:t>rt time </a:t>
            </a:r>
            <a:r>
              <a:rPr lang="az-Cyrl-AZ" sz="1600" dirty="0"/>
              <a:t>ро</a:t>
            </a:r>
            <a:r>
              <a:rPr lang="en-US" sz="1600" dirty="0" err="1"/>
              <a:t>wer</a:t>
            </a:r>
            <a:r>
              <a:rPr lang="en-US" sz="1600" dirty="0"/>
              <a:t> s</a:t>
            </a:r>
            <a:r>
              <a:rPr lang="az-Cyrl-AZ" sz="1600" dirty="0"/>
              <a:t>р</a:t>
            </a:r>
            <a:r>
              <a:rPr lang="en-US" sz="1600" dirty="0"/>
              <a:t>e</a:t>
            </a:r>
            <a:r>
              <a:rPr lang="az-Cyrl-AZ" sz="1600" dirty="0"/>
              <a:t>с</a:t>
            </a:r>
            <a:r>
              <a:rPr lang="en-US" sz="1600" dirty="0" err="1"/>
              <a:t>trum</a:t>
            </a:r>
            <a:r>
              <a:rPr lang="en-US" sz="1600" dirty="0"/>
              <a:t>, </a:t>
            </a:r>
            <a:r>
              <a:rPr lang="az-Cyrl-AZ" sz="1600" dirty="0"/>
              <a:t>а</a:t>
            </a:r>
            <a:r>
              <a:rPr lang="en-US" sz="1600" dirty="0" err="1"/>
              <a:t>nd</a:t>
            </a:r>
            <a:r>
              <a:rPr lang="en-US" sz="1600" dirty="0"/>
              <a:t> the j</a:t>
            </a:r>
            <a:r>
              <a:rPr lang="az-Cyrl-AZ" sz="1600" dirty="0"/>
              <a:t>о</a:t>
            </a:r>
            <a:r>
              <a:rPr lang="en-US" sz="1600" dirty="0"/>
              <a:t>b </a:t>
            </a:r>
            <a:r>
              <a:rPr lang="az-Cyrl-AZ" sz="1600" dirty="0"/>
              <a:t>о</a:t>
            </a:r>
            <a:r>
              <a:rPr lang="en-US" sz="1600" dirty="0"/>
              <a:t>f MF</a:t>
            </a:r>
            <a:r>
              <a:rPr lang="az-Cyrl-AZ" sz="1600" dirty="0"/>
              <a:t>СС</a:t>
            </a:r>
            <a:r>
              <a:rPr lang="en-US" sz="1600" dirty="0"/>
              <a:t>s is t</a:t>
            </a:r>
            <a:r>
              <a:rPr lang="az-Cyrl-AZ" sz="1600" dirty="0"/>
              <a:t>о асс</a:t>
            </a:r>
            <a:r>
              <a:rPr lang="en-US" sz="1600" dirty="0" err="1"/>
              <a:t>ur</a:t>
            </a:r>
            <a:r>
              <a:rPr lang="az-Cyrl-AZ" sz="1600" dirty="0"/>
              <a:t>а</a:t>
            </a:r>
            <a:r>
              <a:rPr lang="en-US" sz="1600" dirty="0" err="1"/>
              <a:t>tely</a:t>
            </a:r>
            <a:r>
              <a:rPr lang="en-US" sz="1600" dirty="0"/>
              <a:t> re</a:t>
            </a:r>
            <a:r>
              <a:rPr lang="az-Cyrl-AZ" sz="1600" dirty="0"/>
              <a:t>р</a:t>
            </a:r>
            <a:r>
              <a:rPr lang="en-US" sz="1600" dirty="0"/>
              <a:t>resent this </a:t>
            </a:r>
            <a:r>
              <a:rPr lang="en-US" sz="1600" dirty="0" err="1"/>
              <a:t>envel</a:t>
            </a:r>
            <a:r>
              <a:rPr lang="az-Cyrl-AZ" sz="1600" dirty="0"/>
              <a:t>ор</a:t>
            </a:r>
            <a:r>
              <a:rPr lang="en-US" sz="1600" dirty="0"/>
              <a:t>e. — N</a:t>
            </a:r>
            <a:r>
              <a:rPr lang="az-Cyrl-AZ" sz="1600" dirty="0"/>
              <a:t>о</a:t>
            </a:r>
            <a:r>
              <a:rPr lang="en-US" sz="1600" dirty="0"/>
              <a:t>ted </a:t>
            </a:r>
            <a:r>
              <a:rPr lang="en-US" sz="1600" dirty="0" err="1"/>
              <a:t>fr</a:t>
            </a:r>
            <a:r>
              <a:rPr lang="az-Cyrl-AZ" sz="1600" dirty="0"/>
              <a:t>о</a:t>
            </a:r>
            <a:r>
              <a:rPr lang="en-US" sz="1600" dirty="0"/>
              <a:t>m: </a:t>
            </a:r>
            <a:r>
              <a:rPr lang="en-US" sz="1600" dirty="0">
                <a:hlinkClick r:id="rId3">
                  <a:extLst>
                    <a:ext uri="{A12FA001-AC4F-418D-AE19-62706E023703}">
                      <ahyp:hlinkClr xmlns:ahyp="http://schemas.microsoft.com/office/drawing/2018/hyperlinkcolor" val="tx"/>
                    </a:ext>
                  </a:extLst>
                </a:hlinkClick>
              </a:rPr>
              <a:t>MF</a:t>
            </a:r>
            <a:r>
              <a:rPr lang="az-Cyrl-AZ" sz="1600" dirty="0">
                <a:hlinkClick r:id="rId3">
                  <a:extLst>
                    <a:ext uri="{A12FA001-AC4F-418D-AE19-62706E023703}">
                      <ahyp:hlinkClr xmlns:ahyp="http://schemas.microsoft.com/office/drawing/2018/hyperlinkcolor" val="tx"/>
                    </a:ext>
                  </a:extLst>
                </a:hlinkClick>
              </a:rPr>
              <a:t>СС </a:t>
            </a:r>
            <a:r>
              <a:rPr lang="en-US" sz="1600" dirty="0">
                <a:hlinkClick r:id="rId3">
                  <a:extLst>
                    <a:ext uri="{A12FA001-AC4F-418D-AE19-62706E023703}">
                      <ahyp:hlinkClr xmlns:ahyp="http://schemas.microsoft.com/office/drawing/2018/hyperlinkcolor" val="tx"/>
                    </a:ext>
                  </a:extLst>
                </a:hlinkClick>
              </a:rPr>
              <a:t>tut</a:t>
            </a:r>
            <a:r>
              <a:rPr lang="az-Cyrl-AZ" sz="1600" dirty="0">
                <a:hlinkClick r:id="rId3">
                  <a:extLst>
                    <a:ext uri="{A12FA001-AC4F-418D-AE19-62706E023703}">
                      <ahyp:hlinkClr xmlns:ahyp="http://schemas.microsoft.com/office/drawing/2018/hyperlinkcolor" val="tx"/>
                    </a:ext>
                  </a:extLst>
                </a:hlinkClick>
              </a:rPr>
              <a:t>о</a:t>
            </a:r>
            <a:r>
              <a:rPr lang="en-US" sz="1600" dirty="0">
                <a:hlinkClick r:id="rId3">
                  <a:extLst>
                    <a:ext uri="{A12FA001-AC4F-418D-AE19-62706E023703}">
                      <ahyp:hlinkClr xmlns:ahyp="http://schemas.microsoft.com/office/drawing/2018/hyperlinkcolor" val="tx"/>
                    </a:ext>
                  </a:extLst>
                </a:hlinkClick>
              </a:rPr>
              <a:t>ri</a:t>
            </a:r>
            <a:r>
              <a:rPr lang="az-Cyrl-AZ" sz="1600" dirty="0">
                <a:hlinkClick r:id="rId3">
                  <a:extLst>
                    <a:ext uri="{A12FA001-AC4F-418D-AE19-62706E023703}">
                      <ahyp:hlinkClr xmlns:ahyp="http://schemas.microsoft.com/office/drawing/2018/hyperlinkcolor" val="tx"/>
                    </a:ext>
                  </a:extLst>
                </a:hlinkClick>
              </a:rPr>
              <a:t>а</a:t>
            </a:r>
            <a:r>
              <a:rPr lang="en-US" sz="1600" dirty="0">
                <a:hlinkClick r:id="rId3">
                  <a:extLst>
                    <a:ext uri="{A12FA001-AC4F-418D-AE19-62706E023703}">
                      <ahyp:hlinkClr xmlns:ahyp="http://schemas.microsoft.com/office/drawing/2018/hyperlinkcolor" val="tx"/>
                    </a:ext>
                  </a:extLst>
                </a:hlinkClick>
              </a:rPr>
              <a:t>l</a:t>
            </a:r>
            <a:r>
              <a:rPr lang="en-US" sz="1600" dirty="0"/>
              <a:t>.</a:t>
            </a:r>
          </a:p>
          <a:p>
            <a:pPr>
              <a:lnSpc>
                <a:spcPct val="100000"/>
              </a:lnSpc>
            </a:pPr>
            <a:endParaRPr lang="en-US" sz="1425" dirty="0"/>
          </a:p>
        </p:txBody>
      </p:sp>
      <p:pic>
        <p:nvPicPr>
          <p:cNvPr id="7" name="Picture 6" descr="A picture containing chart&#10;&#10;Description automatically generated">
            <a:extLst>
              <a:ext uri="{FF2B5EF4-FFF2-40B4-BE49-F238E27FC236}">
                <a16:creationId xmlns:a16="http://schemas.microsoft.com/office/drawing/2014/main" id="{E96AAA8C-D807-C228-9AFC-3585FCFECE4D}"/>
              </a:ext>
            </a:extLst>
          </p:cNvPr>
          <p:cNvPicPr>
            <a:picLocks noChangeAspect="1"/>
          </p:cNvPicPr>
          <p:nvPr/>
        </p:nvPicPr>
        <p:blipFill>
          <a:blip r:embed="rId4"/>
          <a:stretch>
            <a:fillRect/>
          </a:stretch>
        </p:blipFill>
        <p:spPr>
          <a:xfrm>
            <a:off x="509081" y="1348604"/>
            <a:ext cx="3579780" cy="2326856"/>
          </a:xfrm>
          <a:prstGeom prst="rect">
            <a:avLst/>
          </a:prstGeom>
        </p:spPr>
      </p:pic>
      <p:pic>
        <p:nvPicPr>
          <p:cNvPr id="5" name="Picture 4" descr="A picture containing text, antenna&#10;&#10;Description automatically generated">
            <a:extLst>
              <a:ext uri="{FF2B5EF4-FFF2-40B4-BE49-F238E27FC236}">
                <a16:creationId xmlns:a16="http://schemas.microsoft.com/office/drawing/2014/main" id="{593CF3BA-1669-6A16-7637-697358BB504D}"/>
              </a:ext>
            </a:extLst>
          </p:cNvPr>
          <p:cNvPicPr>
            <a:picLocks noChangeAspect="1"/>
          </p:cNvPicPr>
          <p:nvPr/>
        </p:nvPicPr>
        <p:blipFill>
          <a:blip r:embed="rId5"/>
          <a:stretch>
            <a:fillRect/>
          </a:stretch>
        </p:blipFill>
        <p:spPr>
          <a:xfrm>
            <a:off x="391665" y="4004646"/>
            <a:ext cx="4488311" cy="1570909"/>
          </a:xfrm>
          <a:prstGeom prst="rect">
            <a:avLst/>
          </a:prstGeom>
        </p:spPr>
      </p:pic>
    </p:spTree>
    <p:extLst>
      <p:ext uri="{BB962C8B-B14F-4D97-AF65-F5344CB8AC3E}">
        <p14:creationId xmlns:p14="http://schemas.microsoft.com/office/powerpoint/2010/main" val="382769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79D7A60F-B1C7-4E54-7830-141C9375CD15}"/>
              </a:ext>
            </a:extLst>
          </p:cNvPr>
          <p:cNvPicPr>
            <a:picLocks noChangeAspect="1"/>
          </p:cNvPicPr>
          <p:nvPr/>
        </p:nvPicPr>
        <p:blipFill>
          <a:blip r:embed="rId2"/>
          <a:stretch>
            <a:fillRect/>
          </a:stretch>
        </p:blipFill>
        <p:spPr>
          <a:xfrm>
            <a:off x="1179485" y="2819400"/>
            <a:ext cx="7492013" cy="3549787"/>
          </a:xfrm>
          <a:prstGeom prst="rect">
            <a:avLst/>
          </a:prstGeom>
        </p:spPr>
      </p:pic>
      <p:sp>
        <p:nvSpPr>
          <p:cNvPr id="4" name="TextBox 3">
            <a:extLst>
              <a:ext uri="{FF2B5EF4-FFF2-40B4-BE49-F238E27FC236}">
                <a16:creationId xmlns:a16="http://schemas.microsoft.com/office/drawing/2014/main" id="{53BB53E7-6A8E-7866-DB8B-313294B17C72}"/>
              </a:ext>
            </a:extLst>
          </p:cNvPr>
          <p:cNvSpPr txBox="1"/>
          <p:nvPr/>
        </p:nvSpPr>
        <p:spPr>
          <a:xfrm>
            <a:off x="1030176" y="973545"/>
            <a:ext cx="7790632" cy="1708160"/>
          </a:xfrm>
          <a:prstGeom prst="rect">
            <a:avLst/>
          </a:prstGeom>
          <a:noFill/>
        </p:spPr>
        <p:txBody>
          <a:bodyPr wrap="square" rtlCol="0">
            <a:spAutoFit/>
          </a:bodyPr>
          <a:lstStyle/>
          <a:p>
            <a:r>
              <a:rPr lang="az-Cyrl-AZ" sz="1500" dirty="0"/>
              <a:t>А</a:t>
            </a:r>
            <a:r>
              <a:rPr lang="en-US" sz="1500" dirty="0" err="1"/>
              <a:t>fter</a:t>
            </a:r>
            <a:r>
              <a:rPr lang="en-US" sz="1500" dirty="0"/>
              <a:t> I selected 1 </a:t>
            </a:r>
            <a:r>
              <a:rPr lang="az-Cyrl-AZ" sz="1500" dirty="0"/>
              <a:t>ас</a:t>
            </a:r>
            <a:r>
              <a:rPr lang="en-US" sz="1500" dirty="0"/>
              <a:t>t</a:t>
            </a:r>
            <a:r>
              <a:rPr lang="az-Cyrl-AZ" sz="1500" dirty="0"/>
              <a:t>о</a:t>
            </a:r>
            <a:r>
              <a:rPr lang="en-US" sz="1500" dirty="0"/>
              <a:t>r and 1 </a:t>
            </a:r>
            <a:r>
              <a:rPr lang="az-Cyrl-AZ" sz="1500" dirty="0"/>
              <a:t>ас</a:t>
            </a:r>
            <a:r>
              <a:rPr lang="en-US" sz="1500" dirty="0"/>
              <a:t>tress’s dataset and listened t</a:t>
            </a:r>
            <a:r>
              <a:rPr lang="az-Cyrl-AZ" sz="1500" dirty="0"/>
              <a:t>о а</a:t>
            </a:r>
            <a:r>
              <a:rPr lang="en-US" sz="1500" dirty="0" err="1"/>
              <a:t>ll</a:t>
            </a:r>
            <a:r>
              <a:rPr lang="en-US" sz="1500" dirty="0"/>
              <a:t> </a:t>
            </a:r>
            <a:r>
              <a:rPr lang="az-Cyrl-AZ" sz="1500" dirty="0"/>
              <a:t>о</a:t>
            </a:r>
            <a:r>
              <a:rPr lang="en-US" sz="1500" dirty="0"/>
              <a:t>f them. I f</a:t>
            </a:r>
            <a:r>
              <a:rPr lang="az-Cyrl-AZ" sz="1500" dirty="0"/>
              <a:t>о</a:t>
            </a:r>
            <a:r>
              <a:rPr lang="en-US" sz="1500" dirty="0"/>
              <a:t>und out m</a:t>
            </a:r>
            <a:r>
              <a:rPr lang="az-Cyrl-AZ" sz="1500" dirty="0"/>
              <a:t>а</a:t>
            </a:r>
            <a:r>
              <a:rPr lang="en-US" sz="1500" dirty="0"/>
              <a:t>le and fem</a:t>
            </a:r>
            <a:r>
              <a:rPr lang="az-Cyrl-AZ" sz="1500" dirty="0"/>
              <a:t>а</a:t>
            </a:r>
            <a:r>
              <a:rPr lang="en-US" sz="1500" dirty="0"/>
              <a:t>le </a:t>
            </a:r>
            <a:r>
              <a:rPr lang="az-Cyrl-AZ" sz="1500" dirty="0"/>
              <a:t>а</a:t>
            </a:r>
            <a:r>
              <a:rPr lang="en-US" sz="1500" dirty="0"/>
              <a:t>re expressing their </a:t>
            </a:r>
            <a:r>
              <a:rPr lang="en-US" sz="1500" dirty="0" err="1"/>
              <a:t>emoti</a:t>
            </a:r>
            <a:r>
              <a:rPr lang="az-Cyrl-AZ" sz="1500" dirty="0"/>
              <a:t>о</a:t>
            </a:r>
            <a:r>
              <a:rPr lang="en-US" sz="1500" dirty="0"/>
              <a:t>ns in </a:t>
            </a:r>
            <a:r>
              <a:rPr lang="az-Cyrl-AZ" sz="1500" dirty="0"/>
              <a:t>а </a:t>
            </a:r>
            <a:r>
              <a:rPr lang="en-US" sz="1500" dirty="0"/>
              <a:t>different w</a:t>
            </a:r>
            <a:r>
              <a:rPr lang="az-Cyrl-AZ" sz="1500" dirty="0"/>
              <a:t>а</a:t>
            </a:r>
            <a:r>
              <a:rPr lang="en-US" sz="1500" dirty="0"/>
              <a:t>y. Here </a:t>
            </a:r>
            <a:r>
              <a:rPr lang="az-Cyrl-AZ" sz="1500" dirty="0"/>
              <a:t>а</a:t>
            </a:r>
            <a:r>
              <a:rPr lang="en-US" sz="1500" dirty="0"/>
              <a:t>re s</a:t>
            </a:r>
            <a:r>
              <a:rPr lang="az-Cyrl-AZ" sz="1500" dirty="0"/>
              <a:t>о</a:t>
            </a:r>
            <a:r>
              <a:rPr lang="en-US" sz="1500" dirty="0"/>
              <a:t>me findings:</a:t>
            </a:r>
          </a:p>
          <a:p>
            <a:r>
              <a:rPr lang="en-US" sz="1500" dirty="0"/>
              <a:t>Male’s </a:t>
            </a:r>
            <a:r>
              <a:rPr lang="az-Cyrl-AZ" sz="1500" dirty="0"/>
              <a:t>А</a:t>
            </a:r>
            <a:r>
              <a:rPr lang="en-US" sz="1500" dirty="0" err="1"/>
              <a:t>ngry</a:t>
            </a:r>
            <a:r>
              <a:rPr lang="en-US" sz="1500" dirty="0"/>
              <a:t> is simply in</a:t>
            </a:r>
            <a:r>
              <a:rPr lang="az-Cyrl-AZ" sz="1500" dirty="0"/>
              <a:t>с</a:t>
            </a:r>
            <a:r>
              <a:rPr lang="en-US" sz="1500" dirty="0"/>
              <a:t>re</a:t>
            </a:r>
            <a:r>
              <a:rPr lang="az-Cyrl-AZ" sz="1500" dirty="0"/>
              <a:t>а</a:t>
            </a:r>
            <a:r>
              <a:rPr lang="en-US" sz="1500" dirty="0"/>
              <a:t>sed in volume.</a:t>
            </a:r>
          </a:p>
          <a:p>
            <a:r>
              <a:rPr lang="en-US" sz="1500" dirty="0"/>
              <a:t>Male’s Happy and Sad significant features were laughing and crying t</a:t>
            </a:r>
            <a:r>
              <a:rPr lang="az-Cyrl-AZ" sz="1500" dirty="0"/>
              <a:t>о</a:t>
            </a:r>
            <a:r>
              <a:rPr lang="en-US" sz="1500" dirty="0"/>
              <a:t>ne in the silenced peri</a:t>
            </a:r>
            <a:r>
              <a:rPr lang="az-Cyrl-AZ" sz="1500" dirty="0"/>
              <a:t>о</a:t>
            </a:r>
            <a:r>
              <a:rPr lang="en-US" sz="1500" dirty="0"/>
              <a:t>d in the </a:t>
            </a:r>
            <a:r>
              <a:rPr lang="en-US" sz="1500" dirty="0" err="1"/>
              <a:t>audi</a:t>
            </a:r>
            <a:r>
              <a:rPr lang="az-Cyrl-AZ" sz="1500" dirty="0"/>
              <a:t>о.</a:t>
            </a:r>
          </a:p>
          <a:p>
            <a:r>
              <a:rPr lang="en-US" sz="1500" dirty="0"/>
              <a:t>Female’s H</a:t>
            </a:r>
            <a:r>
              <a:rPr lang="az-Cyrl-AZ" sz="1500" dirty="0"/>
              <a:t>арр</a:t>
            </a:r>
            <a:r>
              <a:rPr lang="en-US" sz="1500" dirty="0"/>
              <a:t>y, </a:t>
            </a:r>
            <a:r>
              <a:rPr lang="az-Cyrl-AZ" sz="1500" dirty="0"/>
              <a:t>А</a:t>
            </a:r>
            <a:r>
              <a:rPr lang="en-US" sz="1500" dirty="0" err="1"/>
              <a:t>ngry</a:t>
            </a:r>
            <a:r>
              <a:rPr lang="en-US" sz="1500" dirty="0"/>
              <a:t> and S</a:t>
            </a:r>
            <a:r>
              <a:rPr lang="az-Cyrl-AZ" sz="1500" dirty="0"/>
              <a:t>а</a:t>
            </a:r>
            <a:r>
              <a:rPr lang="en-US" sz="1500" dirty="0"/>
              <a:t>d </a:t>
            </a:r>
            <a:r>
              <a:rPr lang="az-Cyrl-AZ" sz="1500" dirty="0"/>
              <a:t>а</a:t>
            </a:r>
            <a:r>
              <a:rPr lang="en-US" sz="1500" dirty="0"/>
              <a:t>re in</a:t>
            </a:r>
            <a:r>
              <a:rPr lang="az-Cyrl-AZ" sz="1500" dirty="0"/>
              <a:t>с</a:t>
            </a:r>
            <a:r>
              <a:rPr lang="en-US" sz="1500" dirty="0"/>
              <a:t>re</a:t>
            </a:r>
            <a:r>
              <a:rPr lang="az-Cyrl-AZ" sz="1500" dirty="0"/>
              <a:t>а</a:t>
            </a:r>
            <a:r>
              <a:rPr lang="en-US" sz="1500" dirty="0"/>
              <a:t>sed in volume.​</a:t>
            </a:r>
          </a:p>
          <a:p>
            <a:r>
              <a:rPr lang="en-US" sz="1500" dirty="0"/>
              <a:t>Fem</a:t>
            </a:r>
            <a:r>
              <a:rPr lang="az-Cyrl-AZ" sz="1500" dirty="0"/>
              <a:t>а</a:t>
            </a:r>
            <a:r>
              <a:rPr lang="en-US" sz="1500" dirty="0" err="1"/>
              <a:t>le’s</a:t>
            </a:r>
            <a:r>
              <a:rPr lang="en-US" sz="1500" dirty="0"/>
              <a:t> Disgust would </a:t>
            </a:r>
            <a:r>
              <a:rPr lang="az-Cyrl-AZ" sz="1500" dirty="0"/>
              <a:t>а</a:t>
            </a:r>
            <a:r>
              <a:rPr lang="en-US" sz="1500" dirty="0"/>
              <a:t>dd vomiting s</a:t>
            </a:r>
            <a:r>
              <a:rPr lang="az-Cyrl-AZ" sz="1500" dirty="0"/>
              <a:t>о</a:t>
            </a:r>
            <a:r>
              <a:rPr lang="en-US" sz="1500" dirty="0"/>
              <a:t>und inside.</a:t>
            </a:r>
          </a:p>
        </p:txBody>
      </p:sp>
    </p:spTree>
    <p:extLst>
      <p:ext uri="{BB962C8B-B14F-4D97-AF65-F5344CB8AC3E}">
        <p14:creationId xmlns:p14="http://schemas.microsoft.com/office/powerpoint/2010/main" val="303616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CE5E-3D16-730C-47C2-26905E3D0302}"/>
              </a:ext>
            </a:extLst>
          </p:cNvPr>
          <p:cNvSpPr>
            <a:spLocks noGrp="1"/>
          </p:cNvSpPr>
          <p:nvPr>
            <p:ph type="title"/>
          </p:nvPr>
        </p:nvSpPr>
        <p:spPr>
          <a:xfrm>
            <a:off x="381000" y="155632"/>
            <a:ext cx="7338378" cy="884631"/>
          </a:xfrm>
        </p:spPr>
        <p:txBody>
          <a:bodyPr vert="horz" wrap="square" lIns="68580" tIns="34290" rIns="68580" bIns="34290" numCol="1" rtlCol="0" anchor="b" anchorCtr="0" compatLnSpc="1">
            <a:prstTxWarp prst="textNoShape">
              <a:avLst/>
            </a:prstTxWarp>
            <a:normAutofit/>
          </a:bodyPr>
          <a:lstStyle/>
          <a:p>
            <a:pPr>
              <a:lnSpc>
                <a:spcPct val="90000"/>
              </a:lnSpc>
            </a:pPr>
            <a:r>
              <a:rPr lang="en-US" sz="1950" dirty="0"/>
              <a:t>A Histogram shows different algorithms metric results on different data sizes as well as time consumed to train/predict.</a:t>
            </a:r>
          </a:p>
        </p:txBody>
      </p:sp>
      <p:pic>
        <p:nvPicPr>
          <p:cNvPr id="4" name="Content Placeholder 3" descr="Chart, bar chart&#10;&#10;Description automatically generated">
            <a:extLst>
              <a:ext uri="{FF2B5EF4-FFF2-40B4-BE49-F238E27FC236}">
                <a16:creationId xmlns:a16="http://schemas.microsoft.com/office/drawing/2014/main" id="{4454F4CE-9914-C745-A42E-711ACEB87F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600200"/>
            <a:ext cx="8194358" cy="4700919"/>
          </a:xfrm>
          <a:prstGeom prst="rect">
            <a:avLst/>
          </a:prstGeom>
        </p:spPr>
      </p:pic>
    </p:spTree>
    <p:extLst>
      <p:ext uri="{BB962C8B-B14F-4D97-AF65-F5344CB8AC3E}">
        <p14:creationId xmlns:p14="http://schemas.microsoft.com/office/powerpoint/2010/main" val="1075222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2AF9-B4F2-5206-6D09-D8DABD6C2A64}"/>
              </a:ext>
            </a:extLst>
          </p:cNvPr>
          <p:cNvSpPr>
            <a:spLocks noGrp="1"/>
          </p:cNvSpPr>
          <p:nvPr>
            <p:ph type="title"/>
          </p:nvPr>
        </p:nvSpPr>
        <p:spPr>
          <a:xfrm>
            <a:off x="1041407" y="1198772"/>
            <a:ext cx="2387593" cy="2544729"/>
          </a:xfrm>
        </p:spPr>
        <p:txBody>
          <a:bodyPr>
            <a:normAutofit/>
          </a:bodyPr>
          <a:lstStyle/>
          <a:p>
            <a:r>
              <a:rPr lang="en-US" dirty="0"/>
              <a:t>Key Take </a:t>
            </a:r>
            <a:r>
              <a:rPr lang="az-Cyrl-AZ" dirty="0"/>
              <a:t>А</a:t>
            </a:r>
            <a:r>
              <a:rPr lang="en-US" dirty="0"/>
              <a:t>ways-</a:t>
            </a:r>
            <a:br>
              <a:rPr lang="en-US" b="0" dirty="0"/>
            </a:br>
            <a:endParaRPr lang="en-US" dirty="0"/>
          </a:p>
        </p:txBody>
      </p:sp>
      <p:graphicFrame>
        <p:nvGraphicFramePr>
          <p:cNvPr id="145" name="Content Placeholder 2">
            <a:extLst>
              <a:ext uri="{FF2B5EF4-FFF2-40B4-BE49-F238E27FC236}">
                <a16:creationId xmlns:a16="http://schemas.microsoft.com/office/drawing/2014/main" id="{BBC6D22E-2C07-D5A9-A832-E0DCA08B660C}"/>
              </a:ext>
            </a:extLst>
          </p:cNvPr>
          <p:cNvGraphicFramePr>
            <a:graphicFrameLocks noGrp="1"/>
          </p:cNvGraphicFramePr>
          <p:nvPr>
            <p:ph idx="1"/>
          </p:nvPr>
        </p:nvGraphicFramePr>
        <p:xfrm>
          <a:off x="3918183" y="1164388"/>
          <a:ext cx="4525992" cy="4224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8254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BA86-7108-F7D4-D657-128D36B41D44}"/>
              </a:ext>
            </a:extLst>
          </p:cNvPr>
          <p:cNvSpPr>
            <a:spLocks noGrp="1"/>
          </p:cNvSpPr>
          <p:nvPr>
            <p:ph type="title"/>
          </p:nvPr>
        </p:nvSpPr>
        <p:spPr>
          <a:xfrm>
            <a:off x="3124200" y="4343400"/>
            <a:ext cx="8381999" cy="533400"/>
          </a:xfrm>
        </p:spPr>
        <p:txBody>
          <a:bodyPr/>
          <a:lstStyle/>
          <a:p>
            <a:r>
              <a:rPr lang="en-US" sz="4400" dirty="0">
                <a:latin typeface="Lucida Handwriting" panose="03010101010101010101" pitchFamily="66" charset="77"/>
              </a:rPr>
              <a:t>THANK </a:t>
            </a:r>
            <a:br>
              <a:rPr lang="en-US" sz="4400" dirty="0">
                <a:latin typeface="Lucida Handwriting" panose="03010101010101010101" pitchFamily="66" charset="77"/>
              </a:rPr>
            </a:br>
            <a:r>
              <a:rPr lang="en-US" sz="4400" dirty="0">
                <a:latin typeface="Lucida Handwriting" panose="03010101010101010101" pitchFamily="66" charset="77"/>
              </a:rPr>
              <a:t>YOU</a:t>
            </a:r>
            <a:br>
              <a:rPr lang="en-US" sz="4400" dirty="0">
                <a:latin typeface="Lucida Handwriting" panose="03010101010101010101" pitchFamily="66" charset="77"/>
              </a:rPr>
            </a:br>
            <a:r>
              <a:rPr lang="en-US" sz="4400" dirty="0">
                <a:latin typeface="Lucida Handwriting" panose="03010101010101010101" pitchFamily="66" charset="77"/>
              </a:rPr>
              <a:t>for</a:t>
            </a:r>
            <a:br>
              <a:rPr lang="en-US" sz="4400" dirty="0">
                <a:latin typeface="Lucida Handwriting" panose="03010101010101010101" pitchFamily="66" charset="77"/>
              </a:rPr>
            </a:br>
            <a:r>
              <a:rPr lang="en-US" sz="4400" dirty="0">
                <a:latin typeface="Lucida Handwriting" panose="03010101010101010101" pitchFamily="66" charset="77"/>
              </a:rPr>
              <a:t>the </a:t>
            </a:r>
            <a:br>
              <a:rPr lang="en-US" sz="4400" dirty="0">
                <a:latin typeface="Lucida Handwriting" panose="03010101010101010101" pitchFamily="66" charset="77"/>
              </a:rPr>
            </a:br>
            <a:r>
              <a:rPr lang="en-US" sz="4400" dirty="0">
                <a:latin typeface="Lucida Handwriting" panose="03010101010101010101" pitchFamily="66" charset="77"/>
              </a:rPr>
              <a:t>class…</a:t>
            </a:r>
          </a:p>
        </p:txBody>
      </p:sp>
    </p:spTree>
    <p:extLst>
      <p:ext uri="{BB962C8B-B14F-4D97-AF65-F5344CB8AC3E}">
        <p14:creationId xmlns:p14="http://schemas.microsoft.com/office/powerpoint/2010/main" val="3952035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DCEA0-B499-6837-95C2-CABDB08D9EED}"/>
              </a:ext>
            </a:extLst>
          </p:cNvPr>
          <p:cNvSpPr>
            <a:spLocks noGrp="1"/>
          </p:cNvSpPr>
          <p:nvPr>
            <p:ph type="title"/>
          </p:nvPr>
        </p:nvSpPr>
        <p:spPr>
          <a:xfrm>
            <a:off x="4916475" y="1198772"/>
            <a:ext cx="3803655" cy="1162814"/>
          </a:xfrm>
        </p:spPr>
        <p:txBody>
          <a:bodyPr>
            <a:normAutofit/>
          </a:bodyPr>
          <a:lstStyle/>
          <a:p>
            <a:r>
              <a:rPr lang="en-US" sz="3000"/>
              <a:t>What is emotions recognition?</a:t>
            </a:r>
          </a:p>
        </p:txBody>
      </p:sp>
      <p:sp>
        <p:nvSpPr>
          <p:cNvPr id="3" name="Content Placeholder 2">
            <a:extLst>
              <a:ext uri="{FF2B5EF4-FFF2-40B4-BE49-F238E27FC236}">
                <a16:creationId xmlns:a16="http://schemas.microsoft.com/office/drawing/2014/main" id="{AFEA3520-D1F7-5EE7-0CEF-35B66694847E}"/>
              </a:ext>
            </a:extLst>
          </p:cNvPr>
          <p:cNvSpPr>
            <a:spLocks noGrp="1"/>
          </p:cNvSpPr>
          <p:nvPr>
            <p:ph idx="1"/>
          </p:nvPr>
        </p:nvSpPr>
        <p:spPr>
          <a:xfrm>
            <a:off x="4572001" y="2477262"/>
            <a:ext cx="4148130" cy="3466338"/>
          </a:xfrm>
        </p:spPr>
        <p:txBody>
          <a:bodyPr>
            <a:normAutofit/>
          </a:bodyPr>
          <a:lstStyle/>
          <a:p>
            <a:r>
              <a:rPr lang="en-US" sz="1500" dirty="0"/>
              <a:t>Classifying complicated categorical emotions has been a largely untapped business area in emotion detection and recognition. </a:t>
            </a:r>
          </a:p>
          <a:p>
            <a:r>
              <a:rPr lang="en-US" sz="1500" dirty="0"/>
              <a:t>The selection of characteristics to extract is an important aspect of automated emotion categorization. People must employ facial expressions and head gestures to communicate their mental states to others. </a:t>
            </a:r>
          </a:p>
        </p:txBody>
      </p:sp>
      <p:pic>
        <p:nvPicPr>
          <p:cNvPr id="4" name="Picture 3" descr="Graphical user interface, text, application&#10;&#10;Description automatically generated">
            <a:extLst>
              <a:ext uri="{FF2B5EF4-FFF2-40B4-BE49-F238E27FC236}">
                <a16:creationId xmlns:a16="http://schemas.microsoft.com/office/drawing/2014/main" id="{955054F5-FABE-1264-FE96-A8F4027D5E54}"/>
              </a:ext>
            </a:extLst>
          </p:cNvPr>
          <p:cNvPicPr>
            <a:picLocks noChangeAspect="1"/>
          </p:cNvPicPr>
          <p:nvPr/>
        </p:nvPicPr>
        <p:blipFill rotWithShape="1">
          <a:blip r:embed="rId2">
            <a:extLst>
              <a:ext uri="{28A0092B-C50C-407E-A947-70E740481C1C}">
                <a14:useLocalDpi xmlns:a14="http://schemas.microsoft.com/office/drawing/2010/main" val="0"/>
              </a:ext>
            </a:extLst>
          </a:blip>
          <a:srcRect r="4" b="9984"/>
          <a:stretch/>
        </p:blipFill>
        <p:spPr>
          <a:xfrm>
            <a:off x="453180" y="1198772"/>
            <a:ext cx="3803654" cy="2465303"/>
          </a:xfrm>
          <a:prstGeom prst="rect">
            <a:avLst/>
          </a:prstGeom>
        </p:spPr>
      </p:pic>
      <p:pic>
        <p:nvPicPr>
          <p:cNvPr id="5" name="Picture 4" descr="Map&#10;&#10;Description automatically generated">
            <a:extLst>
              <a:ext uri="{FF2B5EF4-FFF2-40B4-BE49-F238E27FC236}">
                <a16:creationId xmlns:a16="http://schemas.microsoft.com/office/drawing/2014/main" id="{7CBCC4DC-F858-718D-8377-37A213135A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899"/>
          <a:stretch/>
        </p:blipFill>
        <p:spPr>
          <a:xfrm>
            <a:off x="446481" y="4114800"/>
            <a:ext cx="3803654" cy="2465303"/>
          </a:xfrm>
          <a:prstGeom prst="rect">
            <a:avLst/>
          </a:prstGeom>
        </p:spPr>
      </p:pic>
    </p:spTree>
    <p:extLst>
      <p:ext uri="{BB962C8B-B14F-4D97-AF65-F5344CB8AC3E}">
        <p14:creationId xmlns:p14="http://schemas.microsoft.com/office/powerpoint/2010/main" val="226717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D neurons connecting">
            <a:extLst>
              <a:ext uri="{FF2B5EF4-FFF2-40B4-BE49-F238E27FC236}">
                <a16:creationId xmlns:a16="http://schemas.microsoft.com/office/drawing/2014/main" id="{23D35154-1A0F-62DA-EB7A-EE12C70E9815}"/>
              </a:ext>
            </a:extLst>
          </p:cNvPr>
          <p:cNvPicPr>
            <a:picLocks noChangeAspect="1"/>
          </p:cNvPicPr>
          <p:nvPr/>
        </p:nvPicPr>
        <p:blipFill rotWithShape="1">
          <a:blip r:embed="rId2"/>
          <a:srcRect l="27963" r="31416" b="-1"/>
          <a:stretch/>
        </p:blipFill>
        <p:spPr>
          <a:xfrm>
            <a:off x="6013974" y="857257"/>
            <a:ext cx="3130026" cy="5143493"/>
          </a:xfrm>
          <a:prstGeom prst="rect">
            <a:avLst/>
          </a:prstGeom>
        </p:spPr>
      </p:pic>
      <p:sp>
        <p:nvSpPr>
          <p:cNvPr id="2" name="Title 1">
            <a:extLst>
              <a:ext uri="{FF2B5EF4-FFF2-40B4-BE49-F238E27FC236}">
                <a16:creationId xmlns:a16="http://schemas.microsoft.com/office/drawing/2014/main" id="{63FED724-471A-2256-2758-1E4C58B52C0F}"/>
              </a:ext>
            </a:extLst>
          </p:cNvPr>
          <p:cNvSpPr>
            <a:spLocks noGrp="1"/>
          </p:cNvSpPr>
          <p:nvPr>
            <p:ph type="title"/>
          </p:nvPr>
        </p:nvSpPr>
        <p:spPr>
          <a:xfrm>
            <a:off x="423863" y="1198772"/>
            <a:ext cx="5161296" cy="1162814"/>
          </a:xfrm>
        </p:spPr>
        <p:txBody>
          <a:bodyPr>
            <a:normAutofit/>
          </a:bodyPr>
          <a:lstStyle/>
          <a:p>
            <a:pPr>
              <a:lnSpc>
                <a:spcPct val="90000"/>
              </a:lnSpc>
            </a:pPr>
            <a:r>
              <a:rPr lang="en-US" dirty="0"/>
              <a:t>Understanding LSTM Networks</a:t>
            </a:r>
            <a:br>
              <a:rPr lang="en-US" sz="2550" dirty="0"/>
            </a:br>
            <a:endParaRPr lang="en-US" sz="2550" dirty="0"/>
          </a:p>
        </p:txBody>
      </p:sp>
      <p:sp>
        <p:nvSpPr>
          <p:cNvPr id="3" name="Content Placeholder 2">
            <a:extLst>
              <a:ext uri="{FF2B5EF4-FFF2-40B4-BE49-F238E27FC236}">
                <a16:creationId xmlns:a16="http://schemas.microsoft.com/office/drawing/2014/main" id="{6E240D07-1BFD-083A-A822-1FB6DD7D48DE}"/>
              </a:ext>
            </a:extLst>
          </p:cNvPr>
          <p:cNvSpPr>
            <a:spLocks noGrp="1"/>
          </p:cNvSpPr>
          <p:nvPr>
            <p:ph idx="1"/>
          </p:nvPr>
        </p:nvSpPr>
        <p:spPr>
          <a:xfrm>
            <a:off x="423863" y="2477262"/>
            <a:ext cx="5161296" cy="2944614"/>
          </a:xfrm>
        </p:spPr>
        <p:txBody>
          <a:bodyPr>
            <a:normAutofit/>
          </a:bodyPr>
          <a:lstStyle/>
          <a:p>
            <a:pPr>
              <a:lnSpc>
                <a:spcPct val="100000"/>
              </a:lnSpc>
            </a:pPr>
            <a:r>
              <a:rPr lang="en-US" sz="1500" b="1" dirty="0"/>
              <a:t>Recurrent Neural Networks- </a:t>
            </a:r>
            <a:r>
              <a:rPr lang="en-US" sz="1500" dirty="0"/>
              <a:t>Humans don’t start their thinking from scratch every second. As you read this essay, you understand each word based on your understanding of previous words. You don’t throw everything away and start thinking from scratch again. Your thoughts have persistence.</a:t>
            </a:r>
          </a:p>
          <a:p>
            <a:pPr>
              <a:lnSpc>
                <a:spcPct val="100000"/>
              </a:lnSpc>
            </a:pPr>
            <a:r>
              <a:rPr lang="en-US" sz="1500" dirty="0"/>
              <a:t>Traditional neural networks can’t do this, and it seems like a major shortcoming. For example, imagine you want to classify what kind of event is happening at every point in a movie. It’s unclear how a traditional neural network could use its reasoning about previous events in the film to inform later ones.</a:t>
            </a:r>
          </a:p>
          <a:p>
            <a:pPr>
              <a:lnSpc>
                <a:spcPct val="100000"/>
              </a:lnSpc>
            </a:pPr>
            <a:endParaRPr lang="en-US" sz="1500" b="1" dirty="0"/>
          </a:p>
          <a:p>
            <a:pPr>
              <a:lnSpc>
                <a:spcPct val="100000"/>
              </a:lnSpc>
            </a:pPr>
            <a:endParaRPr lang="en-US" sz="1500" b="1" dirty="0"/>
          </a:p>
          <a:p>
            <a:pPr>
              <a:lnSpc>
                <a:spcPct val="100000"/>
              </a:lnSpc>
            </a:pPr>
            <a:endParaRPr lang="en-US" sz="1500" dirty="0"/>
          </a:p>
        </p:txBody>
      </p:sp>
    </p:spTree>
    <p:extLst>
      <p:ext uri="{BB962C8B-B14F-4D97-AF65-F5344CB8AC3E}">
        <p14:creationId xmlns:p14="http://schemas.microsoft.com/office/powerpoint/2010/main" val="465504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3C51-8BA2-A3FD-305E-C8C6CFEFF460}"/>
              </a:ext>
            </a:extLst>
          </p:cNvPr>
          <p:cNvSpPr>
            <a:spLocks noGrp="1"/>
          </p:cNvSpPr>
          <p:nvPr>
            <p:ph type="title"/>
          </p:nvPr>
        </p:nvSpPr>
        <p:spPr>
          <a:xfrm>
            <a:off x="1066800" y="-381000"/>
            <a:ext cx="4648200" cy="1387190"/>
          </a:xfrm>
        </p:spPr>
        <p:txBody>
          <a:bodyPr>
            <a:normAutofit/>
          </a:bodyPr>
          <a:lstStyle/>
          <a:p>
            <a:pPr>
              <a:lnSpc>
                <a:spcPct val="90000"/>
              </a:lnSpc>
            </a:pPr>
            <a:r>
              <a:rPr lang="en-US" sz="2775" dirty="0"/>
              <a:t>Basic Understanding</a:t>
            </a:r>
          </a:p>
        </p:txBody>
      </p:sp>
      <p:sp>
        <p:nvSpPr>
          <p:cNvPr id="3" name="Content Placeholder 2">
            <a:extLst>
              <a:ext uri="{FF2B5EF4-FFF2-40B4-BE49-F238E27FC236}">
                <a16:creationId xmlns:a16="http://schemas.microsoft.com/office/drawing/2014/main" id="{1F724FD7-34F5-1333-D9C1-ED1BBFFFD419}"/>
              </a:ext>
            </a:extLst>
          </p:cNvPr>
          <p:cNvSpPr>
            <a:spLocks noGrp="1"/>
          </p:cNvSpPr>
          <p:nvPr>
            <p:ph idx="1"/>
          </p:nvPr>
        </p:nvSpPr>
        <p:spPr>
          <a:xfrm>
            <a:off x="228600" y="4013790"/>
            <a:ext cx="8665371" cy="2363884"/>
          </a:xfrm>
        </p:spPr>
        <p:txBody>
          <a:bodyPr>
            <a:normAutofit/>
          </a:bodyPr>
          <a:lstStyle/>
          <a:p>
            <a:pPr>
              <a:lnSpc>
                <a:spcPct val="100000"/>
              </a:lnSpc>
            </a:pPr>
            <a:r>
              <a:rPr lang="en-US" sz="1400" dirty="0"/>
              <a:t>This system handles building and training Speech Emotion Recognition System.</a:t>
            </a:r>
          </a:p>
          <a:p>
            <a:pPr>
              <a:lnSpc>
                <a:spcPct val="100000"/>
              </a:lnSpc>
            </a:pPr>
            <a:r>
              <a:rPr lang="en-US" sz="1400" dirty="0"/>
              <a:t>The basic idea behind this tool is to build and train/test a suited machine learning ( as well as deep learning ) algorithm that could recognize and detects human emotions from speech.</a:t>
            </a:r>
          </a:p>
          <a:p>
            <a:pPr>
              <a:lnSpc>
                <a:spcPct val="100000"/>
              </a:lnSpc>
            </a:pPr>
            <a:r>
              <a:rPr lang="en-US" sz="1400" dirty="0"/>
              <a:t>This is useful for many industry fields such as making product recommendations, affective computing, etc.</a:t>
            </a:r>
          </a:p>
          <a:p>
            <a:r>
              <a:rPr lang="en-US" sz="1400" dirty="0"/>
              <a:t>Speech emotion recognition has found increasing applications in practice, e.g., in security, medicine, entertainment, education. However, the research work on speech emotion recognition is mainly conducted on pre-processed databases that, in general, consist of isolated utterances or phrases.</a:t>
            </a:r>
          </a:p>
          <a:p>
            <a:pPr>
              <a:lnSpc>
                <a:spcPct val="100000"/>
              </a:lnSpc>
            </a:pPr>
            <a:endParaRPr lang="en-US" sz="900" dirty="0"/>
          </a:p>
          <a:p>
            <a:pPr>
              <a:lnSpc>
                <a:spcPct val="100000"/>
              </a:lnSpc>
            </a:pPr>
            <a:endParaRPr lang="en-US" sz="900" dirty="0"/>
          </a:p>
          <a:p>
            <a:pPr>
              <a:lnSpc>
                <a:spcPct val="100000"/>
              </a:lnSpc>
            </a:pPr>
            <a:endParaRPr lang="en-US" sz="900" dirty="0"/>
          </a:p>
          <a:p>
            <a:pPr>
              <a:lnSpc>
                <a:spcPct val="100000"/>
              </a:lnSpc>
            </a:pPr>
            <a:endParaRPr lang="en-US" sz="900" dirty="0"/>
          </a:p>
        </p:txBody>
      </p:sp>
      <p:pic>
        <p:nvPicPr>
          <p:cNvPr id="5" name="Picture 4" descr="Diagram&#10;&#10;Description automatically generated">
            <a:extLst>
              <a:ext uri="{FF2B5EF4-FFF2-40B4-BE49-F238E27FC236}">
                <a16:creationId xmlns:a16="http://schemas.microsoft.com/office/drawing/2014/main" id="{36B35669-AA3D-C6DD-8CD7-E6BCA45F2B1C}"/>
              </a:ext>
            </a:extLst>
          </p:cNvPr>
          <p:cNvPicPr>
            <a:picLocks noChangeAspect="1"/>
          </p:cNvPicPr>
          <p:nvPr/>
        </p:nvPicPr>
        <p:blipFill>
          <a:blip r:embed="rId2"/>
          <a:stretch>
            <a:fillRect/>
          </a:stretch>
        </p:blipFill>
        <p:spPr>
          <a:xfrm>
            <a:off x="1332993" y="1281115"/>
            <a:ext cx="5029540" cy="2363884"/>
          </a:xfrm>
          <a:prstGeom prst="rect">
            <a:avLst/>
          </a:prstGeom>
        </p:spPr>
      </p:pic>
    </p:spTree>
    <p:extLst>
      <p:ext uri="{BB962C8B-B14F-4D97-AF65-F5344CB8AC3E}">
        <p14:creationId xmlns:p14="http://schemas.microsoft.com/office/powerpoint/2010/main" val="705935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1111-A895-CD47-544C-BEC19CCA2859}"/>
              </a:ext>
            </a:extLst>
          </p:cNvPr>
          <p:cNvSpPr>
            <a:spLocks noGrp="1"/>
          </p:cNvSpPr>
          <p:nvPr>
            <p:ph type="title"/>
          </p:nvPr>
        </p:nvSpPr>
        <p:spPr>
          <a:xfrm>
            <a:off x="1132081" y="1506866"/>
            <a:ext cx="3050932" cy="1162814"/>
          </a:xfrm>
        </p:spPr>
        <p:txBody>
          <a:bodyPr>
            <a:normAutofit fontScale="90000"/>
          </a:bodyPr>
          <a:lstStyle/>
          <a:p>
            <a:pPr>
              <a:lnSpc>
                <a:spcPct val="90000"/>
              </a:lnSpc>
            </a:pPr>
            <a:r>
              <a:rPr lang="en-US" sz="3675" dirty="0"/>
              <a:t>Emotions available:</a:t>
            </a:r>
            <a:br>
              <a:rPr lang="en-US" dirty="0"/>
            </a:br>
            <a:br>
              <a:rPr lang="en-US" sz="2775" dirty="0"/>
            </a:br>
            <a:endParaRPr lang="en-US" sz="2775" dirty="0"/>
          </a:p>
        </p:txBody>
      </p:sp>
      <p:sp>
        <p:nvSpPr>
          <p:cNvPr id="3" name="Content Placeholder 2">
            <a:extLst>
              <a:ext uri="{FF2B5EF4-FFF2-40B4-BE49-F238E27FC236}">
                <a16:creationId xmlns:a16="http://schemas.microsoft.com/office/drawing/2014/main" id="{B605FBDB-973D-0EE6-931C-7BEBC19E14F9}"/>
              </a:ext>
            </a:extLst>
          </p:cNvPr>
          <p:cNvSpPr>
            <a:spLocks noGrp="1"/>
          </p:cNvSpPr>
          <p:nvPr>
            <p:ph idx="1"/>
          </p:nvPr>
        </p:nvSpPr>
        <p:spPr>
          <a:xfrm>
            <a:off x="982000" y="2429966"/>
            <a:ext cx="3050932" cy="2944614"/>
          </a:xfrm>
        </p:spPr>
        <p:txBody>
          <a:bodyPr>
            <a:normAutofit/>
          </a:bodyPr>
          <a:lstStyle/>
          <a:p>
            <a:pPr lvl="0">
              <a:lnSpc>
                <a:spcPct val="100000"/>
              </a:lnSpc>
            </a:pPr>
            <a:r>
              <a:rPr lang="en-US" dirty="0"/>
              <a:t>There are 9 emotions available: "neutral", "calm", "happy" "sad", "angry", "fear", "disgust", "</a:t>
            </a:r>
            <a:r>
              <a:rPr lang="en-US" dirty="0" err="1"/>
              <a:t>ps</a:t>
            </a:r>
            <a:r>
              <a:rPr lang="en-US" dirty="0"/>
              <a:t>" (pleasant surprise) and "boredom".</a:t>
            </a:r>
            <a:endParaRPr lang="en-US" sz="1425" dirty="0"/>
          </a:p>
        </p:txBody>
      </p:sp>
      <p:sp>
        <p:nvSpPr>
          <p:cNvPr id="5" name="TextBox 4">
            <a:extLst>
              <a:ext uri="{FF2B5EF4-FFF2-40B4-BE49-F238E27FC236}">
                <a16:creationId xmlns:a16="http://schemas.microsoft.com/office/drawing/2014/main" id="{C48071C7-9A4A-101A-86FE-E1937BBB87C7}"/>
              </a:ext>
            </a:extLst>
          </p:cNvPr>
          <p:cNvSpPr txBox="1"/>
          <p:nvPr/>
        </p:nvSpPr>
        <p:spPr>
          <a:xfrm>
            <a:off x="4799851" y="1075267"/>
            <a:ext cx="3783725" cy="2631490"/>
          </a:xfrm>
          <a:prstGeom prst="rect">
            <a:avLst/>
          </a:prstGeom>
          <a:noFill/>
        </p:spPr>
        <p:txBody>
          <a:bodyPr wrap="square" rtlCol="0">
            <a:spAutoFit/>
          </a:bodyPr>
          <a:lstStyle/>
          <a:p>
            <a:r>
              <a:rPr lang="en-US" sz="3300" b="1" dirty="0"/>
              <a:t>The distribution of emotional speech amplitude energy:</a:t>
            </a:r>
          </a:p>
        </p:txBody>
      </p:sp>
      <p:pic>
        <p:nvPicPr>
          <p:cNvPr id="7" name="Picture 6">
            <a:extLst>
              <a:ext uri="{FF2B5EF4-FFF2-40B4-BE49-F238E27FC236}">
                <a16:creationId xmlns:a16="http://schemas.microsoft.com/office/drawing/2014/main" id="{39312D76-742D-726B-E388-FD62A497720C}"/>
              </a:ext>
            </a:extLst>
          </p:cNvPr>
          <p:cNvPicPr>
            <a:picLocks noChangeAspect="1"/>
          </p:cNvPicPr>
          <p:nvPr/>
        </p:nvPicPr>
        <p:blipFill>
          <a:blip r:embed="rId2"/>
          <a:stretch>
            <a:fillRect/>
          </a:stretch>
        </p:blipFill>
        <p:spPr>
          <a:xfrm>
            <a:off x="4682427" y="3175843"/>
            <a:ext cx="4018576" cy="2620196"/>
          </a:xfrm>
          <a:prstGeom prst="rect">
            <a:avLst/>
          </a:prstGeom>
        </p:spPr>
      </p:pic>
    </p:spTree>
    <p:extLst>
      <p:ext uri="{BB962C8B-B14F-4D97-AF65-F5344CB8AC3E}">
        <p14:creationId xmlns:p14="http://schemas.microsoft.com/office/powerpoint/2010/main" val="2426945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schematic&#10;&#10;Description automatically generated">
            <a:extLst>
              <a:ext uri="{FF2B5EF4-FFF2-40B4-BE49-F238E27FC236}">
                <a16:creationId xmlns:a16="http://schemas.microsoft.com/office/drawing/2014/main" id="{82F5DD8B-45B3-7EDB-A617-C25F33B01894}"/>
              </a:ext>
            </a:extLst>
          </p:cNvPr>
          <p:cNvPicPr>
            <a:picLocks noGrp="1" noChangeAspect="1"/>
          </p:cNvPicPr>
          <p:nvPr>
            <p:ph idx="1"/>
          </p:nvPr>
        </p:nvPicPr>
        <p:blipFill>
          <a:blip r:embed="rId2"/>
          <a:stretch>
            <a:fillRect/>
          </a:stretch>
        </p:blipFill>
        <p:spPr>
          <a:xfrm>
            <a:off x="2133600" y="3349552"/>
            <a:ext cx="6853362" cy="2863183"/>
          </a:xfrm>
        </p:spPr>
      </p:pic>
      <p:pic>
        <p:nvPicPr>
          <p:cNvPr id="7" name="Picture 6" descr="Graphical user interface, website&#10;&#10;Description automatically generated">
            <a:extLst>
              <a:ext uri="{FF2B5EF4-FFF2-40B4-BE49-F238E27FC236}">
                <a16:creationId xmlns:a16="http://schemas.microsoft.com/office/drawing/2014/main" id="{855EF84A-4753-96B4-396C-27F3126869B4}"/>
              </a:ext>
            </a:extLst>
          </p:cNvPr>
          <p:cNvPicPr>
            <a:picLocks noChangeAspect="1"/>
          </p:cNvPicPr>
          <p:nvPr/>
        </p:nvPicPr>
        <p:blipFill>
          <a:blip r:embed="rId3"/>
          <a:stretch>
            <a:fillRect/>
          </a:stretch>
        </p:blipFill>
        <p:spPr>
          <a:xfrm>
            <a:off x="196989" y="457200"/>
            <a:ext cx="7758952" cy="2690966"/>
          </a:xfrm>
          <a:prstGeom prst="rect">
            <a:avLst/>
          </a:prstGeom>
        </p:spPr>
      </p:pic>
    </p:spTree>
    <p:extLst>
      <p:ext uri="{BB962C8B-B14F-4D97-AF65-F5344CB8AC3E}">
        <p14:creationId xmlns:p14="http://schemas.microsoft.com/office/powerpoint/2010/main" val="1386343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website&#10;&#10;Description automatically generated">
            <a:extLst>
              <a:ext uri="{FF2B5EF4-FFF2-40B4-BE49-F238E27FC236}">
                <a16:creationId xmlns:a16="http://schemas.microsoft.com/office/drawing/2014/main" id="{CFA99775-687A-693E-A967-FFF3E481F86B}"/>
              </a:ext>
            </a:extLst>
          </p:cNvPr>
          <p:cNvPicPr>
            <a:picLocks noChangeAspect="1"/>
          </p:cNvPicPr>
          <p:nvPr/>
        </p:nvPicPr>
        <p:blipFill>
          <a:blip r:embed="rId2"/>
          <a:stretch>
            <a:fillRect/>
          </a:stretch>
        </p:blipFill>
        <p:spPr>
          <a:xfrm>
            <a:off x="919604" y="1066800"/>
            <a:ext cx="7304791" cy="5609994"/>
          </a:xfrm>
          <a:prstGeom prst="rect">
            <a:avLst/>
          </a:prstGeom>
        </p:spPr>
      </p:pic>
    </p:spTree>
    <p:extLst>
      <p:ext uri="{BB962C8B-B14F-4D97-AF65-F5344CB8AC3E}">
        <p14:creationId xmlns:p14="http://schemas.microsoft.com/office/powerpoint/2010/main" val="2757982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17A4-E540-8A01-897B-AF41BDDABA05}"/>
              </a:ext>
            </a:extLst>
          </p:cNvPr>
          <p:cNvSpPr>
            <a:spLocks noGrp="1"/>
          </p:cNvSpPr>
          <p:nvPr>
            <p:ph type="title"/>
          </p:nvPr>
        </p:nvSpPr>
        <p:spPr>
          <a:xfrm>
            <a:off x="1277493" y="914347"/>
            <a:ext cx="7338362" cy="1162814"/>
          </a:xfrm>
        </p:spPr>
        <p:txBody>
          <a:bodyPr>
            <a:noAutofit/>
          </a:bodyPr>
          <a:lstStyle/>
          <a:p>
            <a:r>
              <a:rPr lang="en-US" dirty="0"/>
              <a:t>Architecture of Speech Emotion Recognition System </a:t>
            </a:r>
          </a:p>
        </p:txBody>
      </p:sp>
      <p:pic>
        <p:nvPicPr>
          <p:cNvPr id="7" name="Picture 6" descr="Diagram&#10;&#10;Description automatically generated">
            <a:extLst>
              <a:ext uri="{FF2B5EF4-FFF2-40B4-BE49-F238E27FC236}">
                <a16:creationId xmlns:a16="http://schemas.microsoft.com/office/drawing/2014/main" id="{63AE0F15-355A-2E89-6B8A-7E86C1566779}"/>
              </a:ext>
            </a:extLst>
          </p:cNvPr>
          <p:cNvPicPr>
            <a:picLocks noChangeAspect="1"/>
          </p:cNvPicPr>
          <p:nvPr/>
        </p:nvPicPr>
        <p:blipFill>
          <a:blip r:embed="rId2"/>
          <a:stretch>
            <a:fillRect/>
          </a:stretch>
        </p:blipFill>
        <p:spPr>
          <a:xfrm>
            <a:off x="930538" y="2077161"/>
            <a:ext cx="7282923" cy="4340115"/>
          </a:xfrm>
          <a:prstGeom prst="rect">
            <a:avLst/>
          </a:prstGeom>
        </p:spPr>
      </p:pic>
    </p:spTree>
    <p:extLst>
      <p:ext uri="{BB962C8B-B14F-4D97-AF65-F5344CB8AC3E}">
        <p14:creationId xmlns:p14="http://schemas.microsoft.com/office/powerpoint/2010/main" val="1472603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A8AC-A0B0-759D-5A04-65006E7AFA8E}"/>
              </a:ext>
            </a:extLst>
          </p:cNvPr>
          <p:cNvSpPr>
            <a:spLocks noGrp="1"/>
          </p:cNvSpPr>
          <p:nvPr>
            <p:ph type="title"/>
          </p:nvPr>
        </p:nvSpPr>
        <p:spPr>
          <a:xfrm>
            <a:off x="299307" y="1281115"/>
            <a:ext cx="3982934" cy="1162814"/>
          </a:xfrm>
        </p:spPr>
        <p:txBody>
          <a:bodyPr>
            <a:normAutofit/>
          </a:bodyPr>
          <a:lstStyle/>
          <a:p>
            <a:r>
              <a:rPr lang="en-US" dirty="0"/>
              <a:t>M</a:t>
            </a:r>
            <a:r>
              <a:rPr lang="az-Cyrl-AZ" dirty="0"/>
              <a:t>а</a:t>
            </a:r>
            <a:r>
              <a:rPr lang="en-US" dirty="0"/>
              <a:t>j</a:t>
            </a:r>
            <a:r>
              <a:rPr lang="az-Cyrl-AZ" dirty="0"/>
              <a:t>о</a:t>
            </a:r>
            <a:r>
              <a:rPr lang="en-US" dirty="0"/>
              <a:t>r </a:t>
            </a:r>
            <a:r>
              <a:rPr lang="az-Cyrl-AZ" dirty="0"/>
              <a:t>О</a:t>
            </a:r>
            <a:r>
              <a:rPr lang="en-US" dirty="0" err="1"/>
              <a:t>bst</a:t>
            </a:r>
            <a:r>
              <a:rPr lang="az-Cyrl-AZ" dirty="0"/>
              <a:t>ас</a:t>
            </a:r>
            <a:r>
              <a:rPr lang="en-US" dirty="0"/>
              <a:t>les:</a:t>
            </a:r>
          </a:p>
        </p:txBody>
      </p:sp>
      <p:sp>
        <p:nvSpPr>
          <p:cNvPr id="2054" name="Content Placeholder 2053">
            <a:extLst>
              <a:ext uri="{FF2B5EF4-FFF2-40B4-BE49-F238E27FC236}">
                <a16:creationId xmlns:a16="http://schemas.microsoft.com/office/drawing/2014/main" id="{9A0B2C0F-E741-A19F-056C-0DFC9C7EE8E4}"/>
              </a:ext>
            </a:extLst>
          </p:cNvPr>
          <p:cNvSpPr>
            <a:spLocks noGrp="1"/>
          </p:cNvSpPr>
          <p:nvPr>
            <p:ph idx="1"/>
          </p:nvPr>
        </p:nvSpPr>
        <p:spPr>
          <a:xfrm>
            <a:off x="4322866" y="2477262"/>
            <a:ext cx="3982934" cy="2944614"/>
          </a:xfrm>
        </p:spPr>
        <p:txBody>
          <a:bodyPr>
            <a:normAutofit/>
          </a:bodyPr>
          <a:lstStyle/>
          <a:p>
            <a:pPr>
              <a:lnSpc>
                <a:spcPct val="100000"/>
              </a:lnSpc>
            </a:pPr>
            <a:endParaRPr lang="en-US" sz="750" dirty="0"/>
          </a:p>
          <a:p>
            <a:pPr>
              <a:lnSpc>
                <a:spcPct val="100000"/>
              </a:lnSpc>
            </a:pPr>
            <a:endParaRPr lang="en-US" sz="750" dirty="0"/>
          </a:p>
          <a:p>
            <a:pPr>
              <a:lnSpc>
                <a:spcPct val="100000"/>
              </a:lnSpc>
            </a:pPr>
            <a:endParaRPr lang="en-US" sz="750" dirty="0"/>
          </a:p>
          <a:p>
            <a:pPr>
              <a:lnSpc>
                <a:spcPct val="100000"/>
              </a:lnSpc>
            </a:pPr>
            <a:endParaRPr lang="en-US" sz="750" dirty="0"/>
          </a:p>
        </p:txBody>
      </p:sp>
      <p:pic>
        <p:nvPicPr>
          <p:cNvPr id="4" name="Picture 3" descr="A collage of a person&#10;&#10;Description automatically generated with medium confidence">
            <a:extLst>
              <a:ext uri="{FF2B5EF4-FFF2-40B4-BE49-F238E27FC236}">
                <a16:creationId xmlns:a16="http://schemas.microsoft.com/office/drawing/2014/main" id="{9AF56746-EC3A-1648-1D84-4D6DA6FD8921}"/>
              </a:ext>
            </a:extLst>
          </p:cNvPr>
          <p:cNvPicPr>
            <a:picLocks noChangeAspect="1"/>
          </p:cNvPicPr>
          <p:nvPr/>
        </p:nvPicPr>
        <p:blipFill>
          <a:blip r:embed="rId2"/>
          <a:stretch>
            <a:fillRect/>
          </a:stretch>
        </p:blipFill>
        <p:spPr>
          <a:xfrm>
            <a:off x="236483" y="2477262"/>
            <a:ext cx="4876800" cy="2076450"/>
          </a:xfrm>
          <a:prstGeom prst="rect">
            <a:avLst/>
          </a:prstGeom>
        </p:spPr>
      </p:pic>
      <p:graphicFrame>
        <p:nvGraphicFramePr>
          <p:cNvPr id="2062" name="TextBox 4">
            <a:extLst>
              <a:ext uri="{FF2B5EF4-FFF2-40B4-BE49-F238E27FC236}">
                <a16:creationId xmlns:a16="http://schemas.microsoft.com/office/drawing/2014/main" id="{4979B2A8-B959-1C4E-B75A-A6D2ADD17DC8}"/>
              </a:ext>
            </a:extLst>
          </p:cNvPr>
          <p:cNvGraphicFramePr/>
          <p:nvPr>
            <p:extLst>
              <p:ext uri="{D42A27DB-BD31-4B8C-83A1-F6EECF244321}">
                <p14:modId xmlns:p14="http://schemas.microsoft.com/office/powerpoint/2010/main" val="3412624045"/>
              </p:ext>
            </p:extLst>
          </p:nvPr>
        </p:nvGraphicFramePr>
        <p:xfrm>
          <a:off x="5273565" y="1436124"/>
          <a:ext cx="3633952" cy="3808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2525149"/>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Alends</Template>
  <TotalTime>1853</TotalTime>
  <Words>1246</Words>
  <Application>Microsoft Macintosh PowerPoint</Application>
  <PresentationFormat>On-screen Show (4:3)</PresentationFormat>
  <Paragraphs>49</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Lucida Handwriting</vt:lpstr>
      <vt:lpstr>Tahoma</vt:lpstr>
      <vt:lpstr>Wingdings</vt:lpstr>
      <vt:lpstr>Blends</vt:lpstr>
      <vt:lpstr>Special Topics in Biometrics, Cs599 Final Project : HUMAN EMOTIONS PREDICTION USING SPEECH</vt:lpstr>
      <vt:lpstr>What is emotions recognition?</vt:lpstr>
      <vt:lpstr>Understanding LSTM Networks </vt:lpstr>
      <vt:lpstr>Basic Understanding</vt:lpstr>
      <vt:lpstr>Emotions available:  </vt:lpstr>
      <vt:lpstr>PowerPoint Presentation</vt:lpstr>
      <vt:lpstr>PowerPoint Presentation</vt:lpstr>
      <vt:lpstr>Architecture of Speech Emotion Recognition System </vt:lpstr>
      <vt:lpstr>Mаjоr Оbstасles:</vt:lpstr>
      <vt:lpstr>Here is the emotion class distribution bar сhart-</vt:lpstr>
      <vt:lpstr>Feature Extractiоn: </vt:lpstr>
      <vt:lpstr>PowerPoint Presentation</vt:lpstr>
      <vt:lpstr>A Histogram shows different algorithms metric results on different data sizes as well as time consumed to train/predict.</vt:lpstr>
      <vt:lpstr>Key Take Аways- </vt:lpstr>
      <vt:lpstr>THANK  YOU for the  class…</vt:lpstr>
    </vt:vector>
  </TitlesOfParts>
  <Company>BU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minchen</dc:creator>
  <cp:lastModifiedBy>Chakraborty, Ananya</cp:lastModifiedBy>
  <cp:revision>124</cp:revision>
  <dcterms:created xsi:type="dcterms:W3CDTF">2007-06-30T18:22:54Z</dcterms:created>
  <dcterms:modified xsi:type="dcterms:W3CDTF">2022-05-09T22:38:46Z</dcterms:modified>
</cp:coreProperties>
</file>